
<file path=[Content_Types].xml><?xml version="1.0" encoding="utf-8"?>
<Types xmlns="http://schemas.openxmlformats.org/package/2006/content-types">
  <Default Extension="jpeg" ContentType="image/jpeg"/>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72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EC52F-BFC1-4E01-8493-B2D3415427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FCEAF8-DD61-43BC-A612-361AFE5C50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712C9AC-093F-4F34-BE83-8DAE609EC534}"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5E247C-5F4D-4077-9D25-7B19FDDCDA04}"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3F8EF70-C1DC-4ECB-BA3B-A3D06E81790C}"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FEF50AE-D5C1-48D4-B2F1-378BAD65963D}"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57808B49-4111-47C0-9389-50C9FBE488E8}"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715A055-15C3-4A30-830D-106F0E417CA2}" type="datetime1">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5F962D1-5A91-4864-B978-34905DAAC098}" type="datetime1">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73F1610-9165-42EB-8FE1-C7D6DD1E4A03}" type="datetime1">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20637" y="3873"/>
            <a:ext cx="9164637" cy="5138927"/>
            <a:chOff x="22340" y="-34226"/>
            <a:chExt cx="9164637" cy="5138927"/>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l="28568"/>
            <a:stretch>
              <a:fillRect/>
            </a:stretch>
          </p:blipFill>
          <p:spPr>
            <a:xfrm>
              <a:off x="2634563" y="-34226"/>
              <a:ext cx="6552414"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rcRect r="71432"/>
            <a:stretch>
              <a:fillRect/>
            </a:stretch>
          </p:blipFill>
          <p:spPr>
            <a:xfrm>
              <a:off x="22340" y="-3422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1B8C3F04-09BA-46CD-88E6-66C04163BFFA}" type="datetime1">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2207756-4F49-4286-9848-D6311B2CC4F8}" type="datetime1">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972FCC4B-7F91-41C0-96E7-49757006FF07}"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media" Target="../media/media1.wma"/><Relationship Id="rId3" Type="http://schemas.openxmlformats.org/officeDocument/2006/relationships/audio" Target="../media/media1.wma"/><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7.jpe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056" y="-810479"/>
            <a:ext cx="9170064" cy="6113376"/>
          </a:xfrm>
          <a:prstGeom prst="rect">
            <a:avLst/>
          </a:prstGeom>
        </p:spPr>
      </p:pic>
      <p:pic>
        <p:nvPicPr>
          <p:cNvPr id="55" name="图片 54"/>
          <p:cNvPicPr>
            <a:picLocks noChangeAspect="1"/>
          </p:cNvPicPr>
          <p:nvPr/>
        </p:nvPicPr>
        <p:blipFill>
          <a:blip r:embed="rId2">
            <a:extLst>
              <a:ext uri="{28A0092B-C50C-407E-A947-70E740481C1C}">
                <a14:useLocalDpi xmlns:a14="http://schemas.microsoft.com/office/drawing/2010/main" val="0"/>
              </a:ext>
            </a:extLst>
          </a:blip>
          <a:srcRect t="66818"/>
          <a:stretch>
            <a:fillRect/>
          </a:stretch>
        </p:blipFill>
        <p:spPr>
          <a:xfrm>
            <a:off x="-35992" y="3428031"/>
            <a:ext cx="9144000" cy="1874865"/>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cxnSp>
        <p:nvCxnSpPr>
          <p:cNvPr id="6" name="直接连接符 5"/>
          <p:cNvCxnSpPr/>
          <p:nvPr/>
        </p:nvCxnSpPr>
        <p:spPr>
          <a:xfrm>
            <a:off x="2366048" y="4440462"/>
            <a:ext cx="3343963" cy="0"/>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778477" y="-6400800"/>
            <a:ext cx="3067664" cy="1504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8" name="组合 7"/>
          <p:cNvGrpSpPr/>
          <p:nvPr/>
        </p:nvGrpSpPr>
        <p:grpSpPr>
          <a:xfrm>
            <a:off x="2288966" y="3879142"/>
            <a:ext cx="2310542" cy="537865"/>
            <a:chOff x="2288966" y="3980742"/>
            <a:chExt cx="2310542" cy="537865"/>
          </a:xfrm>
        </p:grpSpPr>
        <p:sp>
          <p:nvSpPr>
            <p:cNvPr id="18"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团结</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unity</a:t>
              </a:r>
              <a:endParaRPr lang="zh-CN" altLang="en-US" sz="2000" dirty="0">
                <a:solidFill>
                  <a:prstClr val="black"/>
                </a:solidFill>
              </a:endParaRPr>
            </a:p>
          </p:txBody>
        </p:sp>
      </p:grpSp>
      <p:sp>
        <p:nvSpPr>
          <p:cNvPr id="19" name="矩形 18"/>
          <p:cNvSpPr>
            <a:spLocks noChangeArrowheads="1"/>
          </p:cNvSpPr>
          <p:nvPr/>
        </p:nvSpPr>
        <p:spPr bwMode="auto">
          <a:xfrm>
            <a:off x="2285312" y="4465862"/>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pic>
        <p:nvPicPr>
          <p:cNvPr id="38" name="图片 37"/>
          <p:cNvPicPr>
            <a:picLocks noChangeAspect="1"/>
          </p:cNvPicPr>
          <p:nvPr/>
        </p:nvPicPr>
        <p:blipFill>
          <a:blip r:embed="rId2">
            <a:extLst>
              <a:ext uri="{28A0092B-C50C-407E-A947-70E740481C1C}">
                <a14:useLocalDpi xmlns:a14="http://schemas.microsoft.com/office/drawing/2010/main" val="0"/>
              </a:ext>
            </a:extLst>
          </a:blip>
          <a:srcRect l="29051"/>
          <a:stretch>
            <a:fillRect/>
          </a:stretch>
        </p:blipFill>
        <p:spPr>
          <a:xfrm>
            <a:off x="2468378"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40" name="图片 39"/>
          <p:cNvPicPr>
            <a:picLocks noChangeAspect="1"/>
          </p:cNvPicPr>
          <p:nvPr/>
        </p:nvPicPr>
        <p:blipFill>
          <a:blip r:embed="rId2">
            <a:extLst>
              <a:ext uri="{28A0092B-C50C-407E-A947-70E740481C1C}">
                <a14:useLocalDpi xmlns:a14="http://schemas.microsoft.com/office/drawing/2010/main" val="0"/>
              </a:ext>
            </a:extLst>
          </a:blip>
          <a:srcRect r="48354"/>
          <a:stretch>
            <a:fillRect/>
          </a:stretch>
        </p:blipFill>
        <p:spPr>
          <a:xfrm>
            <a:off x="1685"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9" name="任意多边形 8"/>
          <p:cNvSpPr/>
          <p:nvPr/>
        </p:nvSpPr>
        <p:spPr>
          <a:xfrm>
            <a:off x="2641720"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006DB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 name="任意多边形 11"/>
          <p:cNvSpPr/>
          <p:nvPr/>
        </p:nvSpPr>
        <p:spPr>
          <a:xfrm>
            <a:off x="0"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006DB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rcRect l="28568"/>
          <a:stretch>
            <a:fillRect/>
          </a:stretch>
        </p:blipFill>
        <p:spPr>
          <a:xfrm>
            <a:off x="2568682" y="2286"/>
            <a:ext cx="6575319"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29" name="图片 28"/>
          <p:cNvPicPr>
            <a:picLocks noChangeAspect="1"/>
          </p:cNvPicPr>
          <p:nvPr/>
        </p:nvPicPr>
        <p:blipFill>
          <a:blip r:embed="rId2">
            <a:extLst>
              <a:ext uri="{28A0092B-C50C-407E-A947-70E740481C1C}">
                <a14:useLocalDpi xmlns:a14="http://schemas.microsoft.com/office/drawing/2010/main" val="0"/>
              </a:ext>
            </a:extLst>
          </a:blip>
          <a:srcRect r="71432"/>
          <a:stretch>
            <a:fillRect/>
          </a:stretch>
        </p:blipFill>
        <p:spPr>
          <a:xfrm>
            <a:off x="-29027" y="228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grpSp>
        <p:nvGrpSpPr>
          <p:cNvPr id="15" name="组合 14"/>
          <p:cNvGrpSpPr/>
          <p:nvPr/>
        </p:nvGrpSpPr>
        <p:grpSpPr>
          <a:xfrm>
            <a:off x="2554167" y="-79394"/>
            <a:ext cx="0" cy="5222895"/>
            <a:chOff x="2612223" y="-79394"/>
            <a:chExt cx="0" cy="5222895"/>
          </a:xfrm>
        </p:grpSpPr>
        <p:cxnSp>
          <p:nvCxnSpPr>
            <p:cNvPr id="43" name="直接连接符 42"/>
            <p:cNvCxnSpPr/>
            <p:nvPr/>
          </p:nvCxnSpPr>
          <p:spPr>
            <a:xfrm flipV="1">
              <a:off x="2612223" y="3810000"/>
              <a:ext cx="0" cy="1333501"/>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612223" y="2545641"/>
              <a:ext cx="0" cy="1333501"/>
            </a:xfrm>
            <a:prstGeom prst="line">
              <a:avLst/>
            </a:prstGeom>
            <a:ln>
              <a:solidFill>
                <a:srgbClr val="E5BC0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2612223" y="1201737"/>
              <a:ext cx="0" cy="1333501"/>
            </a:xfrm>
            <a:prstGeom prst="line">
              <a:avLst/>
            </a:prstGeom>
            <a:ln>
              <a:solidFill>
                <a:srgbClr val="00A6FB"/>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612223" y="-79394"/>
              <a:ext cx="0" cy="1333501"/>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grpSp>
      <p:pic>
        <p:nvPicPr>
          <p:cNvPr id="5" name="Another Side Of Heaven (instrumental version).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4583779" y="-218056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par>
                                <p:cTn id="7" presetID="35" presetClass="path" presetSubtype="0" accel="50000" decel="50000" fill="hold" nodeType="withEffect">
                                  <p:stCondLst>
                                    <p:cond delay="600"/>
                                  </p:stCondLst>
                                  <p:childTnLst>
                                    <p:animMotion origin="layout" path="M 1.66667E-6 0 L -0.51042 0 " pathEditMode="relative" rAng="0" ptsTypes="AA">
                                      <p:cBhvr>
                                        <p:cTn id="8" dur="750" fill="hold"/>
                                        <p:tgtEl>
                                          <p:spTgt spid="29"/>
                                        </p:tgtEl>
                                        <p:attrNameLst>
                                          <p:attrName>ppt_x</p:attrName>
                                          <p:attrName>ppt_y</p:attrName>
                                        </p:attrNameLst>
                                      </p:cBhvr>
                                      <p:rCtr x="-25521" y="0"/>
                                    </p:animMotion>
                                  </p:childTnLst>
                                </p:cTn>
                              </p:par>
                              <p:par>
                                <p:cTn id="9" presetID="35" presetClass="path" presetSubtype="0" accel="50000" decel="50000" fill="hold" nodeType="withEffect">
                                  <p:stCondLst>
                                    <p:cond delay="600"/>
                                  </p:stCondLst>
                                  <p:childTnLst>
                                    <p:animMotion origin="layout" path="M 1.66667E-6 0 L 0.73472 0 " pathEditMode="relative" rAng="0" ptsTypes="AA">
                                      <p:cBhvr>
                                        <p:cTn id="10" dur="750" fill="hold"/>
                                        <p:tgtEl>
                                          <p:spTgt spid="26"/>
                                        </p:tgtEl>
                                        <p:attrNameLst>
                                          <p:attrName>ppt_x</p:attrName>
                                          <p:attrName>ppt_y</p:attrName>
                                        </p:attrNameLst>
                                      </p:cBhvr>
                                      <p:rCtr x="36736" y="0"/>
                                    </p:animMotion>
                                  </p:childTnLst>
                                </p:cTn>
                              </p:par>
                              <p:par>
                                <p:cTn id="11" presetID="35" presetClass="path" presetSubtype="0" accel="50000" decel="50000" fill="hold" grpId="0" nodeType="withEffect">
                                  <p:stCondLst>
                                    <p:cond delay="800"/>
                                  </p:stCondLst>
                                  <p:childTnLst>
                                    <p:animMotion origin="layout" path="M 2.22222E-6 -1.35802E-6 L -0.28056 -1.35802E-6 " pathEditMode="relative" rAng="0" ptsTypes="AA">
                                      <p:cBhvr>
                                        <p:cTn id="12" dur="750" fill="hold"/>
                                        <p:tgtEl>
                                          <p:spTgt spid="12"/>
                                        </p:tgtEl>
                                        <p:attrNameLst>
                                          <p:attrName>ppt_x</p:attrName>
                                          <p:attrName>ppt_y</p:attrName>
                                        </p:attrNameLst>
                                      </p:cBhvr>
                                      <p:rCtr x="-14028" y="0"/>
                                    </p:animMotion>
                                  </p:childTnLst>
                                </p:cTn>
                              </p:par>
                              <p:par>
                                <p:cTn id="13" presetID="63" presetClass="path" presetSubtype="0" accel="50000" decel="50000" fill="hold" grpId="0" nodeType="withEffect">
                                  <p:stCondLst>
                                    <p:cond delay="800"/>
                                  </p:stCondLst>
                                  <p:childTnLst>
                                    <p:animMotion origin="layout" path="M -4.44444E-6 -1.35802E-6 L 0.61355 -1.35802E-6 " pathEditMode="relative" rAng="0" ptsTypes="AA">
                                      <p:cBhvr>
                                        <p:cTn id="14" dur="750" fill="hold"/>
                                        <p:tgtEl>
                                          <p:spTgt spid="9"/>
                                        </p:tgtEl>
                                        <p:attrNameLst>
                                          <p:attrName>ppt_x</p:attrName>
                                          <p:attrName>ppt_y</p:attrName>
                                        </p:attrNameLst>
                                      </p:cBhvr>
                                      <p:rCtr x="30677" y="0"/>
                                    </p:animMotion>
                                  </p:childTnLst>
                                </p:cTn>
                              </p:par>
                              <p:par>
                                <p:cTn id="15" presetID="35" presetClass="path" presetSubtype="0" accel="50000" decel="50000" fill="hold" nodeType="withEffect">
                                  <p:stCondLst>
                                    <p:cond delay="1000"/>
                                  </p:stCondLst>
                                  <p:childTnLst>
                                    <p:animMotion origin="layout" path="M 1.38889E-6 2.71605E-6 L -0.28872 2.71605E-6 " pathEditMode="relative" rAng="0" ptsTypes="AA">
                                      <p:cBhvr>
                                        <p:cTn id="16" dur="750" fill="hold"/>
                                        <p:tgtEl>
                                          <p:spTgt spid="40"/>
                                        </p:tgtEl>
                                        <p:attrNameLst>
                                          <p:attrName>ppt_x</p:attrName>
                                          <p:attrName>ppt_y</p:attrName>
                                        </p:attrNameLst>
                                      </p:cBhvr>
                                      <p:rCtr x="-14444" y="0"/>
                                    </p:animMotion>
                                  </p:childTnLst>
                                </p:cTn>
                              </p:par>
                              <p:par>
                                <p:cTn id="17" presetID="63" presetClass="path" presetSubtype="0" accel="50000" decel="50000" fill="hold" nodeType="withEffect">
                                  <p:stCondLst>
                                    <p:cond delay="1000"/>
                                  </p:stCondLst>
                                  <p:childTnLst>
                                    <p:animMotion origin="layout" path="M 4.16667E-6 2.71605E-6 L 0.49427 2.71605E-6 " pathEditMode="relative" rAng="0" ptsTypes="AA">
                                      <p:cBhvr>
                                        <p:cTn id="18" dur="750" fill="hold"/>
                                        <p:tgtEl>
                                          <p:spTgt spid="38"/>
                                        </p:tgtEl>
                                        <p:attrNameLst>
                                          <p:attrName>ppt_x</p:attrName>
                                          <p:attrName>ppt_y</p:attrName>
                                        </p:attrNameLst>
                                      </p:cBhvr>
                                      <p:rCtr x="24705" y="0"/>
                                    </p:animMotion>
                                  </p:childTnLst>
                                </p:cTn>
                              </p:par>
                              <p:par>
                                <p:cTn id="19" presetID="1" presetClass="entr" presetSubtype="0" fill="hold" grpId="0" nodeType="withEffect">
                                  <p:stCondLst>
                                    <p:cond delay="1600"/>
                                  </p:stCondLst>
                                  <p:childTnLst>
                                    <p:set>
                                      <p:cBhvr>
                                        <p:cTn id="20" dur="1" fill="hold">
                                          <p:stCondLst>
                                            <p:cond delay="0"/>
                                          </p:stCondLst>
                                        </p:cTn>
                                        <p:tgtEl>
                                          <p:spTgt spid="2"/>
                                        </p:tgtEl>
                                        <p:attrNameLst>
                                          <p:attrName>style.visibility</p:attrName>
                                        </p:attrNameLst>
                                      </p:cBhvr>
                                      <p:to>
                                        <p:strVal val="visible"/>
                                      </p:to>
                                    </p:set>
                                  </p:childTnLst>
                                </p:cTn>
                              </p:par>
                              <p:par>
                                <p:cTn id="21" presetID="2" presetClass="entr" presetSubtype="8" decel="100000" fill="hold" nodeType="withEffect">
                                  <p:stCondLst>
                                    <p:cond delay="19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750" fill="hold"/>
                                        <p:tgtEl>
                                          <p:spTgt spid="6"/>
                                        </p:tgtEl>
                                        <p:attrNameLst>
                                          <p:attrName>ppt_x</p:attrName>
                                        </p:attrNameLst>
                                      </p:cBhvr>
                                      <p:tavLst>
                                        <p:tav tm="0">
                                          <p:val>
                                            <p:strVal val="0-#ppt_w/2"/>
                                          </p:val>
                                        </p:tav>
                                        <p:tav tm="100000">
                                          <p:val>
                                            <p:strVal val="#ppt_x"/>
                                          </p:val>
                                        </p:tav>
                                      </p:tavLst>
                                    </p:anim>
                                    <p:anim calcmode="lin" valueType="num">
                                      <p:cBhvr additive="base">
                                        <p:cTn id="24" dur="750" fill="hold"/>
                                        <p:tgtEl>
                                          <p:spTgt spid="6"/>
                                        </p:tgtEl>
                                        <p:attrNameLst>
                                          <p:attrName>ppt_y</p:attrName>
                                        </p:attrNameLst>
                                      </p:cBhvr>
                                      <p:tavLst>
                                        <p:tav tm="0">
                                          <p:val>
                                            <p:strVal val="#ppt_y"/>
                                          </p:val>
                                        </p:tav>
                                        <p:tav tm="100000">
                                          <p:val>
                                            <p:strVal val="#ppt_y"/>
                                          </p:val>
                                        </p:tav>
                                      </p:tavLst>
                                    </p:anim>
                                  </p:childTnLst>
                                </p:cTn>
                              </p:par>
                              <p:par>
                                <p:cTn id="25" presetID="12" presetClass="entr" presetSubtype="4" fill="hold" nodeType="withEffect">
                                  <p:stCondLst>
                                    <p:cond delay="2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par>
                                <p:cTn id="29" presetID="12" presetClass="entr" presetSubtype="1" fill="hold" grpId="0" nodeType="withEffect">
                                  <p:stCondLst>
                                    <p:cond delay="25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down)">
                                      <p:cBhvr>
                                        <p:cTn id="32" dur="500"/>
                                        <p:tgtEl>
                                          <p:spTgt spid="19"/>
                                        </p:tgtEl>
                                      </p:cBhvr>
                                    </p:animEffect>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10" presetClass="exit" presetSubtype="0" fill="hold" nodeType="withEffect">
                                  <p:stCondLst>
                                    <p:cond delay="30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0" fill="hold" display="0">
                  <p:stCondLst>
                    <p:cond delay="indefinite"/>
                  </p:stCondLst>
                  <p:endCondLst>
                    <p:cond evt="onStopAudio" delay="0">
                      <p:tgtEl>
                        <p:sldTgt/>
                      </p:tgtEl>
                    </p:cond>
                  </p:endCondLst>
                </p:cTn>
                <p:tgtEl>
                  <p:spTgt spid="5"/>
                </p:tgtEl>
              </p:cMediaNode>
            </p:audio>
          </p:childTnLst>
        </p:cTn>
      </p:par>
    </p:tnLst>
    <p:bldLst>
      <p:bldP spid="2" grpId="0" animBg="1"/>
      <p:bldP spid="19" grpId="0"/>
      <p:bldP spid="9"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637" y="3873"/>
            <a:ext cx="9164637" cy="5138927"/>
            <a:chOff x="22340" y="-34226"/>
            <a:chExt cx="9164637" cy="5138927"/>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l="28568"/>
            <a:stretch>
              <a:fillRect/>
            </a:stretch>
          </p:blipFill>
          <p:spPr>
            <a:xfrm>
              <a:off x="2634563" y="-34226"/>
              <a:ext cx="6552414"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rcRect r="71432"/>
            <a:stretch>
              <a:fillRect/>
            </a:stretch>
          </p:blipFill>
          <p:spPr>
            <a:xfrm>
              <a:off x="22340" y="-3422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grpSp>
      <p:grpSp>
        <p:nvGrpSpPr>
          <p:cNvPr id="97" name="组合 96"/>
          <p:cNvGrpSpPr/>
          <p:nvPr/>
        </p:nvGrpSpPr>
        <p:grpSpPr bwMode="auto">
          <a:xfrm>
            <a:off x="4407297" y="1779737"/>
            <a:ext cx="331787" cy="2581275"/>
            <a:chOff x="4427984" y="1865613"/>
            <a:chExt cx="330707" cy="2692838"/>
          </a:xfrm>
        </p:grpSpPr>
        <p:sp>
          <p:nvSpPr>
            <p:cNvPr id="98" name="TextBox 15"/>
            <p:cNvSpPr txBox="1">
              <a:spLocks noChangeArrowheads="1"/>
            </p:cNvSpPr>
            <p:nvPr/>
          </p:nvSpPr>
          <p:spPr bwMode="auto">
            <a:xfrm>
              <a:off x="4427984" y="1865613"/>
              <a:ext cx="322728"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A</a:t>
              </a:r>
              <a:endParaRPr lang="zh-CN" altLang="en-US" sz="1800" b="1">
                <a:solidFill>
                  <a:srgbClr val="000000"/>
                </a:solidFill>
              </a:endParaRPr>
            </a:p>
          </p:txBody>
        </p:sp>
        <p:sp>
          <p:nvSpPr>
            <p:cNvPr id="99" name="TextBox 16"/>
            <p:cNvSpPr txBox="1">
              <a:spLocks noChangeArrowheads="1"/>
            </p:cNvSpPr>
            <p:nvPr/>
          </p:nvSpPr>
          <p:spPr bwMode="auto">
            <a:xfrm>
              <a:off x="4427984" y="2256357"/>
              <a:ext cx="31315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B</a:t>
              </a:r>
              <a:endParaRPr lang="zh-CN" altLang="en-US" sz="1800" b="1">
                <a:solidFill>
                  <a:srgbClr val="000000"/>
                </a:solidFill>
              </a:endParaRPr>
            </a:p>
          </p:txBody>
        </p:sp>
        <p:sp>
          <p:nvSpPr>
            <p:cNvPr id="100" name="TextBox 17"/>
            <p:cNvSpPr txBox="1">
              <a:spLocks noChangeArrowheads="1"/>
            </p:cNvSpPr>
            <p:nvPr/>
          </p:nvSpPr>
          <p:spPr bwMode="auto">
            <a:xfrm>
              <a:off x="4427984" y="2639727"/>
              <a:ext cx="305170"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C</a:t>
              </a:r>
              <a:endParaRPr lang="zh-CN" altLang="en-US" sz="1800" b="1">
                <a:solidFill>
                  <a:srgbClr val="000000"/>
                </a:solidFill>
              </a:endParaRPr>
            </a:p>
          </p:txBody>
        </p:sp>
        <p:sp>
          <p:nvSpPr>
            <p:cNvPr id="101" name="TextBox 18"/>
            <p:cNvSpPr txBox="1">
              <a:spLocks noChangeArrowheads="1"/>
            </p:cNvSpPr>
            <p:nvPr/>
          </p:nvSpPr>
          <p:spPr bwMode="auto">
            <a:xfrm>
              <a:off x="4427984" y="3023098"/>
              <a:ext cx="32911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D</a:t>
              </a:r>
              <a:endParaRPr lang="zh-CN" altLang="en-US" sz="1800" b="1">
                <a:solidFill>
                  <a:srgbClr val="000000"/>
                </a:solidFill>
              </a:endParaRPr>
            </a:p>
          </p:txBody>
        </p:sp>
        <p:sp>
          <p:nvSpPr>
            <p:cNvPr id="102" name="TextBox 19"/>
            <p:cNvSpPr txBox="1">
              <a:spLocks noChangeArrowheads="1"/>
            </p:cNvSpPr>
            <p:nvPr/>
          </p:nvSpPr>
          <p:spPr bwMode="auto">
            <a:xfrm>
              <a:off x="4427984" y="3406467"/>
              <a:ext cx="295593"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E</a:t>
              </a:r>
              <a:endParaRPr lang="zh-CN" altLang="en-US" sz="1800" b="1">
                <a:solidFill>
                  <a:srgbClr val="000000"/>
                </a:solidFill>
              </a:endParaRPr>
            </a:p>
          </p:txBody>
        </p:sp>
        <p:sp>
          <p:nvSpPr>
            <p:cNvPr id="103" name="TextBox 20"/>
            <p:cNvSpPr txBox="1">
              <a:spLocks noChangeArrowheads="1"/>
            </p:cNvSpPr>
            <p:nvPr/>
          </p:nvSpPr>
          <p:spPr bwMode="auto">
            <a:xfrm>
              <a:off x="4427984" y="3789838"/>
              <a:ext cx="289209"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F</a:t>
              </a:r>
              <a:endParaRPr lang="zh-CN" altLang="en-US" sz="1800" b="1">
                <a:solidFill>
                  <a:srgbClr val="000000"/>
                </a:solidFill>
              </a:endParaRPr>
            </a:p>
          </p:txBody>
        </p:sp>
        <p:sp>
          <p:nvSpPr>
            <p:cNvPr id="104" name="TextBox 21"/>
            <p:cNvSpPr txBox="1">
              <a:spLocks noChangeArrowheads="1"/>
            </p:cNvSpPr>
            <p:nvPr/>
          </p:nvSpPr>
          <p:spPr bwMode="auto">
            <a:xfrm>
              <a:off x="4427984" y="4173205"/>
              <a:ext cx="330707"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G</a:t>
              </a:r>
              <a:endParaRPr lang="zh-CN" altLang="en-US" sz="1800" b="1">
                <a:solidFill>
                  <a:srgbClr val="000000"/>
                </a:solidFill>
              </a:endParaRPr>
            </a:p>
          </p:txBody>
        </p:sp>
      </p:grpSp>
      <p:grpSp>
        <p:nvGrpSpPr>
          <p:cNvPr id="105" name="组合 104"/>
          <p:cNvGrpSpPr/>
          <p:nvPr/>
        </p:nvGrpSpPr>
        <p:grpSpPr bwMode="auto">
          <a:xfrm>
            <a:off x="1411684" y="1798787"/>
            <a:ext cx="2968625" cy="261937"/>
            <a:chOff x="1431864" y="1885640"/>
            <a:chExt cx="2969063" cy="273580"/>
          </a:xfrm>
        </p:grpSpPr>
        <p:sp>
          <p:nvSpPr>
            <p:cNvPr id="106" name="矩形 105"/>
            <p:cNvSpPr/>
            <p:nvPr/>
          </p:nvSpPr>
          <p:spPr>
            <a:xfrm>
              <a:off x="1958992" y="1920459"/>
              <a:ext cx="2441935" cy="19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7" name="TextBox 42"/>
            <p:cNvSpPr txBox="1">
              <a:spLocks noChangeArrowheads="1"/>
            </p:cNvSpPr>
            <p:nvPr/>
          </p:nvSpPr>
          <p:spPr bwMode="auto">
            <a:xfrm>
              <a:off x="14318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08" name="组合 107"/>
          <p:cNvGrpSpPr/>
          <p:nvPr/>
        </p:nvGrpSpPr>
        <p:grpSpPr bwMode="auto">
          <a:xfrm>
            <a:off x="1787922" y="2182962"/>
            <a:ext cx="2592387" cy="261937"/>
            <a:chOff x="1807558" y="2286131"/>
            <a:chExt cx="2593369" cy="271972"/>
          </a:xfrm>
        </p:grpSpPr>
        <p:sp>
          <p:nvSpPr>
            <p:cNvPr id="109" name="矩形 108"/>
            <p:cNvSpPr/>
            <p:nvPr/>
          </p:nvSpPr>
          <p:spPr>
            <a:xfrm>
              <a:off x="2320514" y="2320745"/>
              <a:ext cx="2080413" cy="199447"/>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0" name="TextBox 43"/>
            <p:cNvSpPr txBox="1">
              <a:spLocks noChangeArrowheads="1"/>
            </p:cNvSpPr>
            <p:nvPr/>
          </p:nvSpPr>
          <p:spPr bwMode="auto">
            <a:xfrm>
              <a:off x="1807558"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bwMode="auto">
          <a:xfrm>
            <a:off x="2859484" y="2540149"/>
            <a:ext cx="1520825" cy="261938"/>
            <a:chOff x="2879824" y="2659754"/>
            <a:chExt cx="1521102" cy="271972"/>
          </a:xfrm>
        </p:grpSpPr>
        <p:sp>
          <p:nvSpPr>
            <p:cNvPr id="112" name="矩形 111"/>
            <p:cNvSpPr/>
            <p:nvPr/>
          </p:nvSpPr>
          <p:spPr>
            <a:xfrm>
              <a:off x="3360925" y="2694369"/>
              <a:ext cx="1040001" cy="199445"/>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3" name="TextBox 44"/>
            <p:cNvSpPr txBox="1">
              <a:spLocks noChangeArrowheads="1"/>
            </p:cNvSpPr>
            <p:nvPr/>
          </p:nvSpPr>
          <p:spPr bwMode="auto">
            <a:xfrm>
              <a:off x="2879824"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bwMode="auto">
          <a:xfrm>
            <a:off x="1986359" y="2908449"/>
            <a:ext cx="2393950" cy="261938"/>
            <a:chOff x="2006846" y="3043125"/>
            <a:chExt cx="2394079" cy="273581"/>
          </a:xfrm>
        </p:grpSpPr>
        <p:sp>
          <p:nvSpPr>
            <p:cNvPr id="115" name="矩形 114"/>
            <p:cNvSpPr/>
            <p:nvPr/>
          </p:nvSpPr>
          <p:spPr>
            <a:xfrm>
              <a:off x="2487885" y="3077945"/>
              <a:ext cx="1913040" cy="19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TextBox 45"/>
            <p:cNvSpPr txBox="1">
              <a:spLocks noChangeArrowheads="1"/>
            </p:cNvSpPr>
            <p:nvPr/>
          </p:nvSpPr>
          <p:spPr bwMode="auto">
            <a:xfrm>
              <a:off x="2006846"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17" name="组合 116"/>
          <p:cNvGrpSpPr/>
          <p:nvPr/>
        </p:nvGrpSpPr>
        <p:grpSpPr bwMode="auto">
          <a:xfrm>
            <a:off x="1216422" y="3275162"/>
            <a:ext cx="3163887" cy="261937"/>
            <a:chOff x="1237344" y="3426494"/>
            <a:chExt cx="3163583" cy="271972"/>
          </a:xfrm>
        </p:grpSpPr>
        <p:sp>
          <p:nvSpPr>
            <p:cNvPr id="118" name="矩形 117"/>
            <p:cNvSpPr/>
            <p:nvPr/>
          </p:nvSpPr>
          <p:spPr>
            <a:xfrm>
              <a:off x="1718310" y="3461108"/>
              <a:ext cx="2682617" cy="199447"/>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TextBox 46"/>
            <p:cNvSpPr txBox="1">
              <a:spLocks noChangeArrowheads="1"/>
            </p:cNvSpPr>
            <p:nvPr/>
          </p:nvSpPr>
          <p:spPr bwMode="auto">
            <a:xfrm>
              <a:off x="1237344"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20" name="组合 119"/>
          <p:cNvGrpSpPr/>
          <p:nvPr/>
        </p:nvGrpSpPr>
        <p:grpSpPr bwMode="auto">
          <a:xfrm>
            <a:off x="3143647" y="3643462"/>
            <a:ext cx="1236662" cy="261937"/>
            <a:chOff x="3164281" y="3809865"/>
            <a:chExt cx="1236645" cy="273580"/>
          </a:xfrm>
        </p:grpSpPr>
        <p:sp>
          <p:nvSpPr>
            <p:cNvPr id="121" name="矩形 120"/>
            <p:cNvSpPr/>
            <p:nvPr/>
          </p:nvSpPr>
          <p:spPr>
            <a:xfrm>
              <a:off x="3646874" y="3844684"/>
              <a:ext cx="754052" cy="19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2" name="TextBox 47"/>
            <p:cNvSpPr txBox="1">
              <a:spLocks noChangeArrowheads="1"/>
            </p:cNvSpPr>
            <p:nvPr/>
          </p:nvSpPr>
          <p:spPr bwMode="auto">
            <a:xfrm>
              <a:off x="3164281"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23" name="组合 122"/>
          <p:cNvGrpSpPr/>
          <p:nvPr/>
        </p:nvGrpSpPr>
        <p:grpSpPr bwMode="auto">
          <a:xfrm>
            <a:off x="2362597" y="4010174"/>
            <a:ext cx="2017712" cy="261938"/>
            <a:chOff x="2382284" y="4193232"/>
            <a:chExt cx="2018642" cy="271972"/>
          </a:xfrm>
        </p:grpSpPr>
        <p:sp>
          <p:nvSpPr>
            <p:cNvPr id="124" name="矩形 123"/>
            <p:cNvSpPr/>
            <p:nvPr/>
          </p:nvSpPr>
          <p:spPr>
            <a:xfrm>
              <a:off x="2863518" y="4227847"/>
              <a:ext cx="1537408" cy="199445"/>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5" name="TextBox 48"/>
            <p:cNvSpPr txBox="1">
              <a:spLocks noChangeArrowheads="1"/>
            </p:cNvSpPr>
            <p:nvPr/>
          </p:nvSpPr>
          <p:spPr bwMode="auto">
            <a:xfrm>
              <a:off x="2382284"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bwMode="auto">
          <a:xfrm>
            <a:off x="4726384" y="4010174"/>
            <a:ext cx="2874963" cy="261938"/>
            <a:chOff x="4746039" y="4193232"/>
            <a:chExt cx="2876195" cy="271972"/>
          </a:xfrm>
        </p:grpSpPr>
        <p:sp>
          <p:nvSpPr>
            <p:cNvPr id="127" name="矩形 126"/>
            <p:cNvSpPr/>
            <p:nvPr/>
          </p:nvSpPr>
          <p:spPr>
            <a:xfrm>
              <a:off x="4746039" y="4227847"/>
              <a:ext cx="2394976" cy="199445"/>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8" name="TextBox 49"/>
            <p:cNvSpPr txBox="1">
              <a:spLocks noChangeArrowheads="1"/>
            </p:cNvSpPr>
            <p:nvPr/>
          </p:nvSpPr>
          <p:spPr bwMode="auto">
            <a:xfrm>
              <a:off x="7141012"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bwMode="auto">
          <a:xfrm>
            <a:off x="4726384" y="3643462"/>
            <a:ext cx="1235075" cy="261937"/>
            <a:chOff x="4746040" y="3809865"/>
            <a:chExt cx="1235262" cy="273580"/>
          </a:xfrm>
        </p:grpSpPr>
        <p:sp>
          <p:nvSpPr>
            <p:cNvPr id="130" name="矩形 129"/>
            <p:cNvSpPr/>
            <p:nvPr/>
          </p:nvSpPr>
          <p:spPr>
            <a:xfrm>
              <a:off x="4746040" y="3844684"/>
              <a:ext cx="754177"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1" name="TextBox 50"/>
            <p:cNvSpPr txBox="1">
              <a:spLocks noChangeArrowheads="1"/>
            </p:cNvSpPr>
            <p:nvPr/>
          </p:nvSpPr>
          <p:spPr bwMode="auto">
            <a:xfrm>
              <a:off x="5500080"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bwMode="auto">
          <a:xfrm>
            <a:off x="4726384" y="3275162"/>
            <a:ext cx="3162300" cy="261937"/>
            <a:chOff x="4746040" y="3426494"/>
            <a:chExt cx="3163582" cy="271972"/>
          </a:xfrm>
        </p:grpSpPr>
        <p:sp>
          <p:nvSpPr>
            <p:cNvPr id="133" name="矩形 132"/>
            <p:cNvSpPr/>
            <p:nvPr/>
          </p:nvSpPr>
          <p:spPr>
            <a:xfrm>
              <a:off x="4746040" y="3461108"/>
              <a:ext cx="2682375" cy="199447"/>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4" name="TextBox 51"/>
            <p:cNvSpPr txBox="1">
              <a:spLocks noChangeArrowheads="1"/>
            </p:cNvSpPr>
            <p:nvPr/>
          </p:nvSpPr>
          <p:spPr bwMode="auto">
            <a:xfrm>
              <a:off x="7428400"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35" name="组合 134"/>
          <p:cNvGrpSpPr/>
          <p:nvPr/>
        </p:nvGrpSpPr>
        <p:grpSpPr bwMode="auto">
          <a:xfrm>
            <a:off x="4726384" y="2908449"/>
            <a:ext cx="2028825" cy="261938"/>
            <a:chOff x="4746041" y="3043125"/>
            <a:chExt cx="2029268" cy="273581"/>
          </a:xfrm>
        </p:grpSpPr>
        <p:sp>
          <p:nvSpPr>
            <p:cNvPr id="136" name="矩形 135"/>
            <p:cNvSpPr/>
            <p:nvPr/>
          </p:nvSpPr>
          <p:spPr>
            <a:xfrm>
              <a:off x="4746041" y="3077945"/>
              <a:ext cx="1548151"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7" name="TextBox 52"/>
            <p:cNvSpPr txBox="1">
              <a:spLocks noChangeArrowheads="1"/>
            </p:cNvSpPr>
            <p:nvPr/>
          </p:nvSpPr>
          <p:spPr bwMode="auto">
            <a:xfrm>
              <a:off x="6294087"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bwMode="auto">
          <a:xfrm>
            <a:off x="4726384" y="2540149"/>
            <a:ext cx="993775" cy="261938"/>
            <a:chOff x="4746041" y="2659754"/>
            <a:chExt cx="994649" cy="271972"/>
          </a:xfrm>
        </p:grpSpPr>
        <p:sp>
          <p:nvSpPr>
            <p:cNvPr id="139" name="矩形 138"/>
            <p:cNvSpPr/>
            <p:nvPr/>
          </p:nvSpPr>
          <p:spPr>
            <a:xfrm>
              <a:off x="4746041" y="2697666"/>
              <a:ext cx="519570" cy="192852"/>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0" name="TextBox 53"/>
            <p:cNvSpPr txBox="1">
              <a:spLocks noChangeArrowheads="1"/>
            </p:cNvSpPr>
            <p:nvPr/>
          </p:nvSpPr>
          <p:spPr bwMode="auto">
            <a:xfrm>
              <a:off x="5259468"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41" name="组合 140"/>
          <p:cNvGrpSpPr/>
          <p:nvPr/>
        </p:nvGrpSpPr>
        <p:grpSpPr bwMode="auto">
          <a:xfrm>
            <a:off x="4726384" y="2182962"/>
            <a:ext cx="1836738" cy="261937"/>
            <a:chOff x="4746041" y="2286131"/>
            <a:chExt cx="1836744" cy="271972"/>
          </a:xfrm>
        </p:grpSpPr>
        <p:sp>
          <p:nvSpPr>
            <p:cNvPr id="142" name="矩形 141"/>
            <p:cNvSpPr/>
            <p:nvPr/>
          </p:nvSpPr>
          <p:spPr>
            <a:xfrm>
              <a:off x="4746041" y="2319097"/>
              <a:ext cx="1355729" cy="202743"/>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3" name="TextBox 54"/>
            <p:cNvSpPr txBox="1">
              <a:spLocks noChangeArrowheads="1"/>
            </p:cNvSpPr>
            <p:nvPr/>
          </p:nvSpPr>
          <p:spPr bwMode="auto">
            <a:xfrm>
              <a:off x="6101563"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44" name="组合 143"/>
          <p:cNvGrpSpPr/>
          <p:nvPr/>
        </p:nvGrpSpPr>
        <p:grpSpPr bwMode="auto">
          <a:xfrm>
            <a:off x="4726384" y="1798787"/>
            <a:ext cx="1385888" cy="261937"/>
            <a:chOff x="4746040" y="1885640"/>
            <a:chExt cx="1387146" cy="273580"/>
          </a:xfrm>
        </p:grpSpPr>
        <p:sp>
          <p:nvSpPr>
            <p:cNvPr id="145" name="矩形 144"/>
            <p:cNvSpPr/>
            <p:nvPr/>
          </p:nvSpPr>
          <p:spPr>
            <a:xfrm>
              <a:off x="4746040" y="1920459"/>
              <a:ext cx="905696"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6" name="TextBox 55"/>
            <p:cNvSpPr txBox="1">
              <a:spLocks noChangeArrowheads="1"/>
            </p:cNvSpPr>
            <p:nvPr/>
          </p:nvSpPr>
          <p:spPr bwMode="auto">
            <a:xfrm>
              <a:off x="56519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bwMode="auto">
          <a:xfrm>
            <a:off x="1135459" y="1241574"/>
            <a:ext cx="3244850" cy="354013"/>
            <a:chOff x="1156290" y="1304221"/>
            <a:chExt cx="3244730" cy="369336"/>
          </a:xfrm>
        </p:grpSpPr>
        <p:cxnSp>
          <p:nvCxnSpPr>
            <p:cNvPr id="148" name="直接连接符 147"/>
            <p:cNvCxnSpPr/>
            <p:nvPr/>
          </p:nvCxnSpPr>
          <p:spPr>
            <a:xfrm>
              <a:off x="1326147" y="1612277"/>
              <a:ext cx="3074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132614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672209"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365920"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271198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340410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75175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2018271"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058045"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097819"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8" name="TextBox 56"/>
            <p:cNvSpPr txBox="1">
              <a:spLocks noChangeArrowheads="1"/>
            </p:cNvSpPr>
            <p:nvPr/>
          </p:nvSpPr>
          <p:spPr bwMode="auto">
            <a:xfrm>
              <a:off x="3941184"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159" name="TextBox 59"/>
            <p:cNvSpPr txBox="1">
              <a:spLocks noChangeArrowheads="1"/>
            </p:cNvSpPr>
            <p:nvPr/>
          </p:nvSpPr>
          <p:spPr bwMode="auto">
            <a:xfrm>
              <a:off x="361035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160" name="TextBox 60"/>
            <p:cNvSpPr txBox="1">
              <a:spLocks noChangeArrowheads="1"/>
            </p:cNvSpPr>
            <p:nvPr/>
          </p:nvSpPr>
          <p:spPr bwMode="auto">
            <a:xfrm>
              <a:off x="32511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161" name="TextBox 63"/>
            <p:cNvSpPr txBox="1">
              <a:spLocks noChangeArrowheads="1"/>
            </p:cNvSpPr>
            <p:nvPr/>
          </p:nvSpPr>
          <p:spPr bwMode="auto">
            <a:xfrm>
              <a:off x="2906013"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162" name="TextBox 64"/>
            <p:cNvSpPr txBox="1">
              <a:spLocks noChangeArrowheads="1"/>
            </p:cNvSpPr>
            <p:nvPr/>
          </p:nvSpPr>
          <p:spPr bwMode="auto">
            <a:xfrm>
              <a:off x="25723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163" name="TextBox 67"/>
            <p:cNvSpPr txBox="1">
              <a:spLocks noChangeArrowheads="1"/>
            </p:cNvSpPr>
            <p:nvPr/>
          </p:nvSpPr>
          <p:spPr bwMode="auto">
            <a:xfrm>
              <a:off x="2218651"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164" name="TextBox 68"/>
            <p:cNvSpPr txBox="1">
              <a:spLocks noChangeArrowheads="1"/>
            </p:cNvSpPr>
            <p:nvPr/>
          </p:nvSpPr>
          <p:spPr bwMode="auto">
            <a:xfrm>
              <a:off x="1865226"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165" name="TextBox 71"/>
            <p:cNvSpPr txBox="1">
              <a:spLocks noChangeArrowheads="1"/>
            </p:cNvSpPr>
            <p:nvPr/>
          </p:nvSpPr>
          <p:spPr bwMode="auto">
            <a:xfrm>
              <a:off x="151874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166" name="TextBox 72"/>
            <p:cNvSpPr txBox="1">
              <a:spLocks noChangeArrowheads="1"/>
            </p:cNvSpPr>
            <p:nvPr/>
          </p:nvSpPr>
          <p:spPr bwMode="auto">
            <a:xfrm>
              <a:off x="1156290"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90</a:t>
              </a:r>
              <a:endParaRPr lang="zh-CN" altLang="en-US" sz="1400">
                <a:solidFill>
                  <a:srgbClr val="000000"/>
                </a:solidFill>
              </a:endParaRPr>
            </a:p>
          </p:txBody>
        </p:sp>
      </p:grpSp>
      <p:grpSp>
        <p:nvGrpSpPr>
          <p:cNvPr id="167" name="组合 166"/>
          <p:cNvGrpSpPr/>
          <p:nvPr/>
        </p:nvGrpSpPr>
        <p:grpSpPr bwMode="auto">
          <a:xfrm>
            <a:off x="4735909" y="1241574"/>
            <a:ext cx="3292475" cy="354013"/>
            <a:chOff x="4756574" y="1304221"/>
            <a:chExt cx="3290963" cy="369336"/>
          </a:xfrm>
        </p:grpSpPr>
        <p:cxnSp>
          <p:nvCxnSpPr>
            <p:cNvPr id="168" name="直接连接符 167"/>
            <p:cNvCxnSpPr/>
            <p:nvPr/>
          </p:nvCxnSpPr>
          <p:spPr>
            <a:xfrm>
              <a:off x="4756574" y="1612277"/>
              <a:ext cx="307516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5062821"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40873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610215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644807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7139904"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748740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5754653"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6793988"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7833323"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TextBox 57"/>
            <p:cNvSpPr txBox="1">
              <a:spLocks noChangeArrowheads="1"/>
            </p:cNvSpPr>
            <p:nvPr/>
          </p:nvSpPr>
          <p:spPr bwMode="auto">
            <a:xfrm>
              <a:off x="489153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179" name="TextBox 58"/>
            <p:cNvSpPr txBox="1">
              <a:spLocks noChangeArrowheads="1"/>
            </p:cNvSpPr>
            <p:nvPr/>
          </p:nvSpPr>
          <p:spPr bwMode="auto">
            <a:xfrm>
              <a:off x="523419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180" name="TextBox 61"/>
            <p:cNvSpPr txBox="1">
              <a:spLocks noChangeArrowheads="1"/>
            </p:cNvSpPr>
            <p:nvPr/>
          </p:nvSpPr>
          <p:spPr bwMode="auto">
            <a:xfrm>
              <a:off x="558510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181" name="TextBox 62"/>
            <p:cNvSpPr txBox="1">
              <a:spLocks noChangeArrowheads="1"/>
            </p:cNvSpPr>
            <p:nvPr/>
          </p:nvSpPr>
          <p:spPr bwMode="auto">
            <a:xfrm>
              <a:off x="594782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182" name="TextBox 65"/>
            <p:cNvSpPr txBox="1">
              <a:spLocks noChangeArrowheads="1"/>
            </p:cNvSpPr>
            <p:nvPr/>
          </p:nvSpPr>
          <p:spPr bwMode="auto">
            <a:xfrm>
              <a:off x="629266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183" name="TextBox 66"/>
            <p:cNvSpPr txBox="1">
              <a:spLocks noChangeArrowheads="1"/>
            </p:cNvSpPr>
            <p:nvPr/>
          </p:nvSpPr>
          <p:spPr bwMode="auto">
            <a:xfrm>
              <a:off x="6640796"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184" name="TextBox 69"/>
            <p:cNvSpPr txBox="1">
              <a:spLocks noChangeArrowheads="1"/>
            </p:cNvSpPr>
            <p:nvPr/>
          </p:nvSpPr>
          <p:spPr bwMode="auto">
            <a:xfrm>
              <a:off x="6987278"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185" name="TextBox 70"/>
            <p:cNvSpPr txBox="1">
              <a:spLocks noChangeArrowheads="1"/>
            </p:cNvSpPr>
            <p:nvPr/>
          </p:nvSpPr>
          <p:spPr bwMode="auto">
            <a:xfrm>
              <a:off x="731909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186" name="TextBox 73"/>
            <p:cNvSpPr txBox="1">
              <a:spLocks noChangeArrowheads="1"/>
            </p:cNvSpPr>
            <p:nvPr/>
          </p:nvSpPr>
          <p:spPr bwMode="auto">
            <a:xfrm>
              <a:off x="768024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90</a:t>
              </a:r>
              <a:endParaRPr lang="zh-CN" altLang="en-US" sz="1400">
                <a:solidFill>
                  <a:srgbClr val="000000"/>
                </a:solidFill>
              </a:endParaRPr>
            </a:p>
          </p:txBody>
        </p:sp>
      </p:grpSp>
      <p:sp>
        <p:nvSpPr>
          <p:cNvPr id="187" name="矩形 186"/>
          <p:cNvSpPr/>
          <p:nvPr/>
        </p:nvSpPr>
        <p:spPr>
          <a:xfrm>
            <a:off x="3502772" y="600780"/>
            <a:ext cx="2179287" cy="369332"/>
          </a:xfrm>
          <a:prstGeom prst="rect">
            <a:avLst/>
          </a:prstGeom>
        </p:spPr>
        <p:txBody>
          <a:bodyPr wrap="square">
            <a:spAutoFit/>
          </a:bodyPr>
          <a:lstStyle/>
          <a:p>
            <a:pPr defTabSz="685800"/>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点击此处添加标题</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nvGrpSpPr>
          <p:cNvPr id="189" name="组合 188"/>
          <p:cNvGrpSpPr/>
          <p:nvPr/>
        </p:nvGrpSpPr>
        <p:grpSpPr bwMode="auto">
          <a:xfrm>
            <a:off x="4448125" y="1245237"/>
            <a:ext cx="5114160" cy="2381250"/>
            <a:chOff x="3779838" y="1487488"/>
            <a:chExt cx="5365750" cy="2381250"/>
          </a:xfrm>
        </p:grpSpPr>
        <p:grpSp>
          <p:nvGrpSpPr>
            <p:cNvPr id="190" name="组合 37"/>
            <p:cNvGrpSpPr/>
            <p:nvPr/>
          </p:nvGrpSpPr>
          <p:grpSpPr bwMode="auto">
            <a:xfrm>
              <a:off x="3779838" y="1487488"/>
              <a:ext cx="5365750" cy="1147762"/>
              <a:chOff x="3779912" y="1487410"/>
              <a:chExt cx="5366325" cy="1147810"/>
            </a:xfrm>
          </p:grpSpPr>
          <p:sp>
            <p:nvSpPr>
              <p:cNvPr id="205" name="Freeform 6"/>
              <p:cNvSpPr/>
              <p:nvPr/>
            </p:nvSpPr>
            <p:spPr bwMode="auto">
              <a:xfrm>
                <a:off x="3779912" y="1487410"/>
                <a:ext cx="5366325" cy="1147810"/>
              </a:xfrm>
              <a:custGeom>
                <a:avLst/>
                <a:gdLst>
                  <a:gd name="T0" fmla="*/ 0 w 293"/>
                  <a:gd name="T1" fmla="*/ 0 h 67"/>
                  <a:gd name="T2" fmla="*/ 2147483646 w 293"/>
                  <a:gd name="T3" fmla="*/ 0 h 67"/>
                  <a:gd name="T4" fmla="*/ 2147483646 w 293"/>
                  <a:gd name="T5" fmla="*/ 2147483646 h 67"/>
                  <a:gd name="T6" fmla="*/ 2147483646 w 293"/>
                  <a:gd name="T7" fmla="*/ 2147483646 h 67"/>
                  <a:gd name="T8" fmla="*/ 2147483646 w 293"/>
                  <a:gd name="T9" fmla="*/ 2147483646 h 67"/>
                  <a:gd name="T10" fmla="*/ 2147483646 w 293"/>
                  <a:gd name="T11" fmla="*/ 2147483646 h 67"/>
                  <a:gd name="T12" fmla="*/ 2147483646 w 293"/>
                  <a:gd name="T13" fmla="*/ 2147483646 h 67"/>
                  <a:gd name="T14" fmla="*/ 0 w 293"/>
                  <a:gd name="T15" fmla="*/ 2147483646 h 67"/>
                  <a:gd name="T16" fmla="*/ 0 w 293"/>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67">
                    <a:moveTo>
                      <a:pt x="0" y="0"/>
                    </a:moveTo>
                    <a:lnTo>
                      <a:pt x="198" y="0"/>
                    </a:lnTo>
                    <a:lnTo>
                      <a:pt x="246" y="46"/>
                    </a:lnTo>
                    <a:lnTo>
                      <a:pt x="293" y="46"/>
                    </a:lnTo>
                    <a:lnTo>
                      <a:pt x="293" y="67"/>
                    </a:lnTo>
                    <a:lnTo>
                      <a:pt x="246" y="67"/>
                    </a:lnTo>
                    <a:lnTo>
                      <a:pt x="198" y="34"/>
                    </a:lnTo>
                    <a:lnTo>
                      <a:pt x="0" y="34"/>
                    </a:lnTo>
                    <a:lnTo>
                      <a:pt x="0" y="0"/>
                    </a:lnTo>
                    <a:close/>
                  </a:path>
                </a:pathLst>
              </a:custGeom>
              <a:solidFill>
                <a:srgbClr val="E34847"/>
              </a:solidFill>
              <a:ln w="0">
                <a:solidFill>
                  <a:schemeClr val="bg1"/>
                </a:solidFill>
                <a:prstDash val="solid"/>
                <a:round/>
              </a:ln>
            </p:spPr>
            <p:txBody>
              <a:bodyPr/>
              <a:lstStyle/>
              <a:p>
                <a:pPr defTabSz="685800"/>
                <a:endParaRPr lang="zh-CN" altLang="en-US" sz="1350">
                  <a:solidFill>
                    <a:prstClr val="black"/>
                  </a:solidFill>
                </a:endParaRPr>
              </a:p>
            </p:txBody>
          </p:sp>
          <p:sp>
            <p:nvSpPr>
              <p:cNvPr id="206" name="TextBox 18"/>
              <p:cNvSpPr txBox="1">
                <a:spLocks noChangeArrowheads="1"/>
              </p:cNvSpPr>
              <p:nvPr/>
            </p:nvSpPr>
            <p:spPr bwMode="auto">
              <a:xfrm>
                <a:off x="4341441" y="1636440"/>
                <a:ext cx="1728192" cy="2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a:t>
                </a:r>
                <a:r>
                  <a:rPr lang="zh-CN" altLang="en-US" dirty="0" smtClean="0">
                    <a:solidFill>
                      <a:srgbClr val="FFFFFF"/>
                    </a:solidFill>
                    <a:latin typeface="微软雅黑" panose="020B0503020204020204" pitchFamily="34" charset="-122"/>
                    <a:ea typeface="微软雅黑" panose="020B0503020204020204" pitchFamily="34" charset="-122"/>
                  </a:rPr>
                  <a:t>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07" name="TextBox 26"/>
              <p:cNvSpPr txBox="1">
                <a:spLocks noChangeArrowheads="1"/>
              </p:cNvSpPr>
              <p:nvPr/>
            </p:nvSpPr>
            <p:spPr bwMode="auto">
              <a:xfrm>
                <a:off x="5863020" y="1535037"/>
                <a:ext cx="1031986" cy="47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50%</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nvGrpSpPr>
            <p:cNvPr id="191" name="组合 35"/>
            <p:cNvGrpSpPr/>
            <p:nvPr/>
          </p:nvGrpSpPr>
          <p:grpSpPr bwMode="auto">
            <a:xfrm>
              <a:off x="3779838" y="2070100"/>
              <a:ext cx="5365750" cy="925513"/>
              <a:chOff x="3779912" y="2069881"/>
              <a:chExt cx="5366325" cy="925101"/>
            </a:xfrm>
          </p:grpSpPr>
          <p:sp>
            <p:nvSpPr>
              <p:cNvPr id="202" name="Freeform 7"/>
              <p:cNvSpPr/>
              <p:nvPr/>
            </p:nvSpPr>
            <p:spPr bwMode="auto">
              <a:xfrm>
                <a:off x="3779912" y="2069881"/>
                <a:ext cx="5366325" cy="925101"/>
              </a:xfrm>
              <a:custGeom>
                <a:avLst/>
                <a:gdLst>
                  <a:gd name="T0" fmla="*/ 0 w 293"/>
                  <a:gd name="T1" fmla="*/ 0 h 54"/>
                  <a:gd name="T2" fmla="*/ 2147483646 w 293"/>
                  <a:gd name="T3" fmla="*/ 0 h 54"/>
                  <a:gd name="T4" fmla="*/ 2147483646 w 293"/>
                  <a:gd name="T5" fmla="*/ 2147483646 h 54"/>
                  <a:gd name="T6" fmla="*/ 2147483646 w 293"/>
                  <a:gd name="T7" fmla="*/ 2147483646 h 54"/>
                  <a:gd name="T8" fmla="*/ 2147483646 w 293"/>
                  <a:gd name="T9" fmla="*/ 2147483646 h 54"/>
                  <a:gd name="T10" fmla="*/ 2147483646 w 293"/>
                  <a:gd name="T11" fmla="*/ 2147483646 h 54"/>
                  <a:gd name="T12" fmla="*/ 2147483646 w 293"/>
                  <a:gd name="T13" fmla="*/ 2147483646 h 54"/>
                  <a:gd name="T14" fmla="*/ 0 w 293"/>
                  <a:gd name="T15" fmla="*/ 2147483646 h 54"/>
                  <a:gd name="T16" fmla="*/ 0 w 29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54">
                    <a:moveTo>
                      <a:pt x="0" y="0"/>
                    </a:moveTo>
                    <a:lnTo>
                      <a:pt x="198" y="0"/>
                    </a:lnTo>
                    <a:lnTo>
                      <a:pt x="246" y="33"/>
                    </a:lnTo>
                    <a:lnTo>
                      <a:pt x="293" y="33"/>
                    </a:lnTo>
                    <a:lnTo>
                      <a:pt x="293" y="54"/>
                    </a:lnTo>
                    <a:lnTo>
                      <a:pt x="246" y="54"/>
                    </a:lnTo>
                    <a:lnTo>
                      <a:pt x="198" y="34"/>
                    </a:lnTo>
                    <a:lnTo>
                      <a:pt x="0" y="34"/>
                    </a:lnTo>
                    <a:lnTo>
                      <a:pt x="0" y="0"/>
                    </a:lnTo>
                    <a:close/>
                  </a:path>
                </a:pathLst>
              </a:custGeom>
              <a:solidFill>
                <a:srgbClr val="E5BC00"/>
              </a:solidFill>
              <a:ln w="0">
                <a:solidFill>
                  <a:schemeClr val="bg1"/>
                </a:solidFill>
                <a:prstDash val="solid"/>
                <a:round/>
              </a:ln>
            </p:spPr>
            <p:txBody>
              <a:bodyPr/>
              <a:lstStyle/>
              <a:p>
                <a:pPr defTabSz="685800"/>
                <a:endParaRPr lang="zh-CN" altLang="en-US" sz="1350">
                  <a:solidFill>
                    <a:prstClr val="black"/>
                  </a:solidFill>
                </a:endParaRPr>
              </a:p>
            </p:txBody>
          </p:sp>
          <p:sp>
            <p:nvSpPr>
              <p:cNvPr id="203" name="TextBox 21"/>
              <p:cNvSpPr txBox="1">
                <a:spLocks noChangeArrowheads="1"/>
              </p:cNvSpPr>
              <p:nvPr/>
            </p:nvSpPr>
            <p:spPr bwMode="auto">
              <a:xfrm>
                <a:off x="4365810" y="2212504"/>
                <a:ext cx="1728192" cy="29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04" name="TextBox 23"/>
              <p:cNvSpPr txBox="1">
                <a:spLocks noChangeArrowheads="1"/>
              </p:cNvSpPr>
              <p:nvPr/>
            </p:nvSpPr>
            <p:spPr bwMode="auto">
              <a:xfrm>
                <a:off x="5893100" y="2132655"/>
                <a:ext cx="1030398" cy="47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10%</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nvGrpSpPr>
            <p:cNvPr id="192" name="组合 36"/>
            <p:cNvGrpSpPr/>
            <p:nvPr/>
          </p:nvGrpSpPr>
          <p:grpSpPr bwMode="auto">
            <a:xfrm>
              <a:off x="3779838" y="2652713"/>
              <a:ext cx="5365750" cy="719137"/>
              <a:chOff x="3779912" y="2652352"/>
              <a:chExt cx="5366325" cy="719523"/>
            </a:xfrm>
          </p:grpSpPr>
          <p:sp>
            <p:nvSpPr>
              <p:cNvPr id="198" name="Freeform 8"/>
              <p:cNvSpPr/>
              <p:nvPr/>
            </p:nvSpPr>
            <p:spPr bwMode="auto">
              <a:xfrm>
                <a:off x="3779912" y="2652352"/>
                <a:ext cx="5366325" cy="719523"/>
              </a:xfrm>
              <a:custGeom>
                <a:avLst/>
                <a:gdLst>
                  <a:gd name="T0" fmla="*/ 0 w 293"/>
                  <a:gd name="T1" fmla="*/ 0 h 42"/>
                  <a:gd name="T2" fmla="*/ 2147483646 w 293"/>
                  <a:gd name="T3" fmla="*/ 0 h 42"/>
                  <a:gd name="T4" fmla="*/ 2147483646 w 293"/>
                  <a:gd name="T5" fmla="*/ 2147483646 h 42"/>
                  <a:gd name="T6" fmla="*/ 2147483646 w 293"/>
                  <a:gd name="T7" fmla="*/ 2147483646 h 42"/>
                  <a:gd name="T8" fmla="*/ 2147483646 w 293"/>
                  <a:gd name="T9" fmla="*/ 2147483646 h 42"/>
                  <a:gd name="T10" fmla="*/ 2147483646 w 293"/>
                  <a:gd name="T11" fmla="*/ 2147483646 h 42"/>
                  <a:gd name="T12" fmla="*/ 2147483646 w 293"/>
                  <a:gd name="T13" fmla="*/ 2147483646 h 42"/>
                  <a:gd name="T14" fmla="*/ 0 w 293"/>
                  <a:gd name="T15" fmla="*/ 2147483646 h 42"/>
                  <a:gd name="T16" fmla="*/ 0 w 293"/>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42">
                    <a:moveTo>
                      <a:pt x="0" y="0"/>
                    </a:moveTo>
                    <a:lnTo>
                      <a:pt x="198" y="0"/>
                    </a:lnTo>
                    <a:lnTo>
                      <a:pt x="246" y="19"/>
                    </a:lnTo>
                    <a:lnTo>
                      <a:pt x="293" y="19"/>
                    </a:lnTo>
                    <a:lnTo>
                      <a:pt x="293" y="42"/>
                    </a:lnTo>
                    <a:lnTo>
                      <a:pt x="246" y="42"/>
                    </a:lnTo>
                    <a:lnTo>
                      <a:pt x="198" y="35"/>
                    </a:lnTo>
                    <a:lnTo>
                      <a:pt x="0" y="35"/>
                    </a:lnTo>
                    <a:lnTo>
                      <a:pt x="0" y="0"/>
                    </a:lnTo>
                    <a:close/>
                  </a:path>
                </a:pathLst>
              </a:custGeom>
              <a:solidFill>
                <a:srgbClr val="00A6FB"/>
              </a:solidFill>
              <a:ln w="0">
                <a:solidFill>
                  <a:schemeClr val="bg1"/>
                </a:solidFill>
                <a:prstDash val="solid"/>
                <a:round/>
              </a:ln>
            </p:spPr>
            <p:txBody>
              <a:bodyPr/>
              <a:lstStyle/>
              <a:p>
                <a:pPr defTabSz="685800"/>
                <a:endParaRPr lang="zh-CN" altLang="en-US" sz="1350" dirty="0">
                  <a:solidFill>
                    <a:prstClr val="black"/>
                  </a:solidFill>
                </a:endParaRPr>
              </a:p>
            </p:txBody>
          </p:sp>
          <p:grpSp>
            <p:nvGrpSpPr>
              <p:cNvPr id="199" name="组合 34"/>
              <p:cNvGrpSpPr/>
              <p:nvPr/>
            </p:nvGrpSpPr>
            <p:grpSpPr bwMode="auto">
              <a:xfrm>
                <a:off x="4365811" y="2722632"/>
                <a:ext cx="2557687" cy="477310"/>
                <a:chOff x="4365811" y="2722632"/>
                <a:chExt cx="2557687" cy="477310"/>
              </a:xfrm>
            </p:grpSpPr>
            <p:sp>
              <p:nvSpPr>
                <p:cNvPr id="200" name="TextBox 23"/>
                <p:cNvSpPr txBox="1">
                  <a:spLocks noChangeArrowheads="1"/>
                </p:cNvSpPr>
                <p:nvPr/>
              </p:nvSpPr>
              <p:spPr bwMode="auto">
                <a:xfrm>
                  <a:off x="4365811" y="2776379"/>
                  <a:ext cx="1728192" cy="29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01" name="TextBox 20"/>
                <p:cNvSpPr txBox="1">
                  <a:spLocks noChangeArrowheads="1"/>
                </p:cNvSpPr>
                <p:nvPr/>
              </p:nvSpPr>
              <p:spPr bwMode="auto">
                <a:xfrm>
                  <a:off x="5893100" y="2722632"/>
                  <a:ext cx="1030398" cy="477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25%</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grpSp>
          <p:nvGrpSpPr>
            <p:cNvPr id="193" name="组合 38"/>
            <p:cNvGrpSpPr/>
            <p:nvPr/>
          </p:nvGrpSpPr>
          <p:grpSpPr bwMode="auto">
            <a:xfrm>
              <a:off x="3779838" y="3251200"/>
              <a:ext cx="5365750" cy="617538"/>
              <a:chOff x="3779912" y="3251954"/>
              <a:chExt cx="5366325" cy="616734"/>
            </a:xfrm>
          </p:grpSpPr>
          <p:grpSp>
            <p:nvGrpSpPr>
              <p:cNvPr id="194" name="组合 32"/>
              <p:cNvGrpSpPr/>
              <p:nvPr/>
            </p:nvGrpSpPr>
            <p:grpSpPr bwMode="auto">
              <a:xfrm>
                <a:off x="3779912" y="3251954"/>
                <a:ext cx="5366325" cy="616734"/>
                <a:chOff x="3779912" y="3251954"/>
                <a:chExt cx="5366325" cy="616734"/>
              </a:xfrm>
            </p:grpSpPr>
            <p:sp>
              <p:nvSpPr>
                <p:cNvPr id="196" name="Freeform 9"/>
                <p:cNvSpPr/>
                <p:nvPr/>
              </p:nvSpPr>
              <p:spPr bwMode="auto">
                <a:xfrm>
                  <a:off x="3779912" y="3251954"/>
                  <a:ext cx="5366325" cy="616734"/>
                </a:xfrm>
                <a:custGeom>
                  <a:avLst/>
                  <a:gdLst>
                    <a:gd name="T0" fmla="*/ 0 w 293"/>
                    <a:gd name="T1" fmla="*/ 0 h 36"/>
                    <a:gd name="T2" fmla="*/ 2147483646 w 293"/>
                    <a:gd name="T3" fmla="*/ 0 h 36"/>
                    <a:gd name="T4" fmla="*/ 2147483646 w 293"/>
                    <a:gd name="T5" fmla="*/ 2147483646 h 36"/>
                    <a:gd name="T6" fmla="*/ 2147483646 w 293"/>
                    <a:gd name="T7" fmla="*/ 2147483646 h 36"/>
                    <a:gd name="T8" fmla="*/ 2147483646 w 293"/>
                    <a:gd name="T9" fmla="*/ 2147483646 h 36"/>
                    <a:gd name="T10" fmla="*/ 2147483646 w 293"/>
                    <a:gd name="T11" fmla="*/ 2147483646 h 36"/>
                    <a:gd name="T12" fmla="*/ 2147483646 w 293"/>
                    <a:gd name="T13" fmla="*/ 2147483646 h 36"/>
                    <a:gd name="T14" fmla="*/ 0 w 293"/>
                    <a:gd name="T15" fmla="*/ 2147483646 h 36"/>
                    <a:gd name="T16" fmla="*/ 0 w 29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36">
                      <a:moveTo>
                        <a:pt x="0" y="0"/>
                      </a:moveTo>
                      <a:lnTo>
                        <a:pt x="198" y="0"/>
                      </a:lnTo>
                      <a:lnTo>
                        <a:pt x="246" y="7"/>
                      </a:lnTo>
                      <a:lnTo>
                        <a:pt x="293" y="7"/>
                      </a:lnTo>
                      <a:lnTo>
                        <a:pt x="293" y="30"/>
                      </a:lnTo>
                      <a:lnTo>
                        <a:pt x="246" y="30"/>
                      </a:lnTo>
                      <a:lnTo>
                        <a:pt x="198" y="36"/>
                      </a:lnTo>
                      <a:lnTo>
                        <a:pt x="0" y="36"/>
                      </a:lnTo>
                      <a:lnTo>
                        <a:pt x="0" y="0"/>
                      </a:lnTo>
                      <a:close/>
                    </a:path>
                  </a:pathLst>
                </a:custGeom>
                <a:solidFill>
                  <a:srgbClr val="006DB1"/>
                </a:solidFill>
                <a:ln w="0">
                  <a:solidFill>
                    <a:schemeClr val="bg1"/>
                  </a:solidFill>
                  <a:prstDash val="solid"/>
                  <a:round/>
                </a:ln>
              </p:spPr>
              <p:txBody>
                <a:bodyPr/>
                <a:lstStyle/>
                <a:p>
                  <a:pPr defTabSz="685800"/>
                  <a:endParaRPr lang="zh-CN" altLang="en-US" sz="1350">
                    <a:solidFill>
                      <a:prstClr val="black"/>
                    </a:solidFill>
                  </a:endParaRPr>
                </a:p>
              </p:txBody>
            </p:sp>
            <p:sp>
              <p:nvSpPr>
                <p:cNvPr id="197" name="TextBox 25"/>
                <p:cNvSpPr txBox="1">
                  <a:spLocks noChangeArrowheads="1"/>
                </p:cNvSpPr>
                <p:nvPr/>
              </p:nvSpPr>
              <p:spPr bwMode="auto">
                <a:xfrm>
                  <a:off x="4365810" y="3364632"/>
                  <a:ext cx="1728192" cy="29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grpSp>
          <p:sp>
            <p:nvSpPr>
              <p:cNvPr id="195" name="TextBox 14"/>
              <p:cNvSpPr txBox="1">
                <a:spLocks noChangeArrowheads="1"/>
              </p:cNvSpPr>
              <p:nvPr/>
            </p:nvSpPr>
            <p:spPr bwMode="auto">
              <a:xfrm>
                <a:off x="5893100" y="3324445"/>
                <a:ext cx="1030398" cy="47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15%</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grpSp>
        <p:nvGrpSpPr>
          <p:cNvPr id="208" name="组合 207"/>
          <p:cNvGrpSpPr/>
          <p:nvPr/>
        </p:nvGrpSpPr>
        <p:grpSpPr>
          <a:xfrm>
            <a:off x="386882" y="1259450"/>
            <a:ext cx="3706553" cy="2443771"/>
            <a:chOff x="386882" y="1259450"/>
            <a:chExt cx="3706553" cy="2443771"/>
          </a:xfrm>
        </p:grpSpPr>
        <p:sp>
          <p:nvSpPr>
            <p:cNvPr id="209" name="Text Box 11"/>
            <p:cNvSpPr txBox="1">
              <a:spLocks noChangeArrowheads="1"/>
            </p:cNvSpPr>
            <p:nvPr/>
          </p:nvSpPr>
          <p:spPr bwMode="auto">
            <a:xfrm>
              <a:off x="386882" y="1685144"/>
              <a:ext cx="37065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10" name="矩形 18"/>
            <p:cNvSpPr>
              <a:spLocks noChangeArrowheads="1"/>
            </p:cNvSpPr>
            <p:nvPr/>
          </p:nvSpPr>
          <p:spPr bwMode="auto">
            <a:xfrm>
              <a:off x="386882" y="2687558"/>
              <a:ext cx="37065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en-US" altLang="zh-CN" sz="800" dirty="0">
                  <a:solidFill>
                    <a:prstClr val="black">
                      <a:lumMod val="95000"/>
                      <a:lumOff val="5000"/>
                    </a:prstClr>
                  </a:solidFill>
                  <a:latin typeface="Arial" panose="020B0604020202020204" pitchFamily="34" charset="0"/>
                </a:rPr>
                <a:t>RAPIDPPT, the leader of professional PPT designer in China. </a:t>
              </a:r>
              <a:endParaRPr lang="en-US" altLang="zh-CN" sz="800" dirty="0">
                <a:solidFill>
                  <a:prstClr val="black">
                    <a:lumMod val="95000"/>
                    <a:lumOff val="5000"/>
                  </a:prstClr>
                </a:solidFill>
                <a:latin typeface="Arial" panose="020B0604020202020204" pitchFamily="34" charset="0"/>
              </a:endParaRPr>
            </a:p>
            <a:p>
              <a:pPr defTabSz="685800">
                <a:lnSpc>
                  <a:spcPct val="150000"/>
                </a:lnSpc>
              </a:pPr>
              <a:r>
                <a:rPr lang="en-US" altLang="zh-CN" sz="800" dirty="0">
                  <a:solidFill>
                    <a:prstClr val="black">
                      <a:lumMod val="95000"/>
                      <a:lumOff val="5000"/>
                    </a:prstClr>
                  </a:solidFill>
                  <a:latin typeface="Arial" panose="020B0604020202020204" pitchFamily="34" charset="0"/>
                </a:rPr>
                <a:t>5years of making professional PPT, 500 case studies for the classical PPT, make sure you will be satisfied. </a:t>
              </a:r>
              <a:endParaRPr lang="en-US" altLang="zh-CN" sz="800" dirty="0" smtClean="0">
                <a:solidFill>
                  <a:prstClr val="black">
                    <a:lumMod val="95000"/>
                    <a:lumOff val="5000"/>
                  </a:prstClr>
                </a:solidFill>
                <a:latin typeface="Arial" panose="020B0604020202020204" pitchFamily="34" charset="0"/>
              </a:endParaRPr>
            </a:p>
            <a:p>
              <a:pPr defTabSz="685800">
                <a:lnSpc>
                  <a:spcPct val="150000"/>
                </a:lnSpc>
              </a:pPr>
              <a:r>
                <a:rPr lang="en-US" altLang="zh-CN" sz="800" dirty="0" smtClean="0">
                  <a:solidFill>
                    <a:prstClr val="black">
                      <a:lumMod val="95000"/>
                      <a:lumOff val="5000"/>
                    </a:prstClr>
                  </a:solidFill>
                  <a:latin typeface="Arial" panose="020B0604020202020204" pitchFamily="34" charset="0"/>
                </a:rPr>
                <a:t>RAPIDPPT </a:t>
              </a:r>
              <a:r>
                <a:rPr lang="en-US" altLang="zh-CN" sz="800" dirty="0">
                  <a:solidFill>
                    <a:prstClr val="black">
                      <a:lumMod val="95000"/>
                      <a:lumOff val="5000"/>
                    </a:prstClr>
                  </a:solidFill>
                  <a:latin typeface="Arial" panose="020B0604020202020204" pitchFamily="34" charset="0"/>
                </a:rPr>
                <a:t>differs from the traditional production model, and create a new PPT experience.</a:t>
              </a:r>
              <a:endParaRPr lang="en-US" altLang="zh-CN" sz="800" dirty="0">
                <a:solidFill>
                  <a:prstClr val="black">
                    <a:lumMod val="95000"/>
                    <a:lumOff val="5000"/>
                  </a:prstClr>
                </a:solidFill>
                <a:latin typeface="Arial" panose="020B0604020202020204" pitchFamily="34" charset="0"/>
              </a:endParaRPr>
            </a:p>
          </p:txBody>
        </p:sp>
        <p:sp>
          <p:nvSpPr>
            <p:cNvPr id="211" name="Text Box 11"/>
            <p:cNvSpPr txBox="1">
              <a:spLocks noChangeArrowheads="1"/>
            </p:cNvSpPr>
            <p:nvPr/>
          </p:nvSpPr>
          <p:spPr bwMode="auto">
            <a:xfrm>
              <a:off x="397809" y="1259450"/>
              <a:ext cx="250517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ct val="150000"/>
                </a:lnSpc>
              </a:pPr>
              <a:r>
                <a:rPr lang="zh-CN" altLang="en-US" sz="1800" dirty="0" smtClean="0">
                  <a:solidFill>
                    <a:prstClr val="black">
                      <a:lumMod val="95000"/>
                      <a:lumOff val="5000"/>
                    </a:prstClr>
                  </a:solidFill>
                  <a:latin typeface="微软雅黑" panose="020B0503020204020204" pitchFamily="34" charset="-122"/>
                  <a:ea typeface="微软雅黑" panose="020B0503020204020204" pitchFamily="34" charset="-122"/>
                </a:rPr>
                <a:t>点击此处添加标题</a:t>
              </a:r>
              <a:endParaRPr lang="zh-CN" altLang="en-US" sz="18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sp>
        <p:nvSpPr>
          <p:cNvPr id="212" name="矩形 211"/>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2" fill="hold" nodeType="withEffect">
                                  <p:stCondLst>
                                    <p:cond delay="0"/>
                                  </p:stCondLst>
                                  <p:childTnLst>
                                    <p:animEffect transition="out" filter="wipe(right)">
                                      <p:cBhvr>
                                        <p:cTn id="6" dur="500"/>
                                        <p:tgtEl>
                                          <p:spTgt spid="189"/>
                                        </p:tgtEl>
                                      </p:cBhvr>
                                    </p:animEffect>
                                    <p:set>
                                      <p:cBhvr>
                                        <p:cTn id="7" dur="1" fill="hold">
                                          <p:stCondLst>
                                            <p:cond delay="499"/>
                                          </p:stCondLst>
                                        </p:cTn>
                                        <p:tgtEl>
                                          <p:spTgt spid="189"/>
                                        </p:tgtEl>
                                        <p:attrNameLst>
                                          <p:attrName>style.visibility</p:attrName>
                                        </p:attrNameLst>
                                      </p:cBhvr>
                                      <p:to>
                                        <p:strVal val="hidden"/>
                                      </p:to>
                                    </p:set>
                                  </p:childTnLst>
                                </p:cTn>
                              </p:par>
                              <p:par>
                                <p:cTn id="8" presetID="22" presetClass="exit" presetSubtype="8" fill="hold" nodeType="withEffect">
                                  <p:stCondLst>
                                    <p:cond delay="0"/>
                                  </p:stCondLst>
                                  <p:childTnLst>
                                    <p:animEffect transition="out" filter="wipe(left)">
                                      <p:cBhvr>
                                        <p:cTn id="9" dur="500"/>
                                        <p:tgtEl>
                                          <p:spTgt spid="208"/>
                                        </p:tgtEl>
                                      </p:cBhvr>
                                    </p:animEffect>
                                    <p:set>
                                      <p:cBhvr>
                                        <p:cTn id="10" dur="1" fill="hold">
                                          <p:stCondLst>
                                            <p:cond delay="499"/>
                                          </p:stCondLst>
                                        </p:cTn>
                                        <p:tgtEl>
                                          <p:spTgt spid="208"/>
                                        </p:tgtEl>
                                        <p:attrNameLst>
                                          <p:attrName>style.visibility</p:attrName>
                                        </p:attrNameLst>
                                      </p:cBhvr>
                                      <p:to>
                                        <p:strVal val="hidden"/>
                                      </p:to>
                                    </p:set>
                                  </p:childTnLst>
                                </p:cTn>
                              </p:par>
                              <p:par>
                                <p:cTn id="11" presetID="2" presetClass="entr" presetSubtype="8" decel="100000" fill="hold" grpId="0" nodeType="withEffect">
                                  <p:stCondLst>
                                    <p:cond delay="400"/>
                                  </p:stCondLst>
                                  <p:childTnLst>
                                    <p:set>
                                      <p:cBhvr>
                                        <p:cTn id="12" dur="1" fill="hold">
                                          <p:stCondLst>
                                            <p:cond delay="0"/>
                                          </p:stCondLst>
                                        </p:cTn>
                                        <p:tgtEl>
                                          <p:spTgt spid="187"/>
                                        </p:tgtEl>
                                        <p:attrNameLst>
                                          <p:attrName>style.visibility</p:attrName>
                                        </p:attrNameLst>
                                      </p:cBhvr>
                                      <p:to>
                                        <p:strVal val="visible"/>
                                      </p:to>
                                    </p:set>
                                    <p:anim calcmode="lin" valueType="num">
                                      <p:cBhvr additive="base">
                                        <p:cTn id="13" dur="750" fill="hold"/>
                                        <p:tgtEl>
                                          <p:spTgt spid="187"/>
                                        </p:tgtEl>
                                        <p:attrNameLst>
                                          <p:attrName>ppt_x</p:attrName>
                                        </p:attrNameLst>
                                      </p:cBhvr>
                                      <p:tavLst>
                                        <p:tav tm="0">
                                          <p:val>
                                            <p:strVal val="0-#ppt_w/2"/>
                                          </p:val>
                                        </p:tav>
                                        <p:tav tm="100000">
                                          <p:val>
                                            <p:strVal val="#ppt_x"/>
                                          </p:val>
                                        </p:tav>
                                      </p:tavLst>
                                    </p:anim>
                                    <p:anim calcmode="lin" valueType="num">
                                      <p:cBhvr additive="base">
                                        <p:cTn id="14" dur="750" fill="hold"/>
                                        <p:tgtEl>
                                          <p:spTgt spid="187"/>
                                        </p:tgtEl>
                                        <p:attrNameLst>
                                          <p:attrName>ppt_y</p:attrName>
                                        </p:attrNameLst>
                                      </p:cBhvr>
                                      <p:tavLst>
                                        <p:tav tm="0">
                                          <p:val>
                                            <p:strVal val="#ppt_y"/>
                                          </p:val>
                                        </p:tav>
                                        <p:tav tm="100000">
                                          <p:val>
                                            <p:strVal val="#ppt_y"/>
                                          </p:val>
                                        </p:tav>
                                      </p:tavLst>
                                    </p:anim>
                                  </p:childTnLst>
                                </p:cTn>
                              </p:par>
                              <p:par>
                                <p:cTn id="15" presetID="22" presetClass="entr" presetSubtype="2" fill="hold" nodeType="withEffect">
                                  <p:stCondLst>
                                    <p:cond delay="900"/>
                                  </p:stCondLst>
                                  <p:childTnLst>
                                    <p:set>
                                      <p:cBhvr>
                                        <p:cTn id="16" dur="1" fill="hold">
                                          <p:stCondLst>
                                            <p:cond delay="0"/>
                                          </p:stCondLst>
                                        </p:cTn>
                                        <p:tgtEl>
                                          <p:spTgt spid="147"/>
                                        </p:tgtEl>
                                        <p:attrNameLst>
                                          <p:attrName>style.visibility</p:attrName>
                                        </p:attrNameLst>
                                      </p:cBhvr>
                                      <p:to>
                                        <p:strVal val="visible"/>
                                      </p:to>
                                    </p:set>
                                    <p:animEffect transition="in" filter="wipe(right)">
                                      <p:cBhvr>
                                        <p:cTn id="17" dur="400"/>
                                        <p:tgtEl>
                                          <p:spTgt spid="147"/>
                                        </p:tgtEl>
                                      </p:cBhvr>
                                    </p:animEffect>
                                  </p:childTnLst>
                                </p:cTn>
                              </p:par>
                              <p:par>
                                <p:cTn id="18" presetID="22" presetClass="entr" presetSubtype="8" fill="hold" nodeType="withEffect">
                                  <p:stCondLst>
                                    <p:cond delay="900"/>
                                  </p:stCondLst>
                                  <p:childTnLst>
                                    <p:set>
                                      <p:cBhvr>
                                        <p:cTn id="19" dur="1" fill="hold">
                                          <p:stCondLst>
                                            <p:cond delay="0"/>
                                          </p:stCondLst>
                                        </p:cTn>
                                        <p:tgtEl>
                                          <p:spTgt spid="167"/>
                                        </p:tgtEl>
                                        <p:attrNameLst>
                                          <p:attrName>style.visibility</p:attrName>
                                        </p:attrNameLst>
                                      </p:cBhvr>
                                      <p:to>
                                        <p:strVal val="visible"/>
                                      </p:to>
                                    </p:set>
                                    <p:animEffect transition="in" filter="wipe(left)">
                                      <p:cBhvr>
                                        <p:cTn id="20" dur="400"/>
                                        <p:tgtEl>
                                          <p:spTgt spid="167"/>
                                        </p:tgtEl>
                                      </p:cBhvr>
                                    </p:animEffect>
                                  </p:childTnLst>
                                </p:cTn>
                              </p:par>
                              <p:par>
                                <p:cTn id="21" presetID="22" presetClass="entr" presetSubtype="2" fill="hold" nodeType="withEffect">
                                  <p:stCondLst>
                                    <p:cond delay="1200"/>
                                  </p:stCondLst>
                                  <p:childTnLst>
                                    <p:set>
                                      <p:cBhvr>
                                        <p:cTn id="22" dur="1" fill="hold">
                                          <p:stCondLst>
                                            <p:cond delay="0"/>
                                          </p:stCondLst>
                                        </p:cTn>
                                        <p:tgtEl>
                                          <p:spTgt spid="105"/>
                                        </p:tgtEl>
                                        <p:attrNameLst>
                                          <p:attrName>style.visibility</p:attrName>
                                        </p:attrNameLst>
                                      </p:cBhvr>
                                      <p:to>
                                        <p:strVal val="visible"/>
                                      </p:to>
                                    </p:set>
                                    <p:animEffect transition="in" filter="wipe(right)">
                                      <p:cBhvr>
                                        <p:cTn id="23" dur="400"/>
                                        <p:tgtEl>
                                          <p:spTgt spid="105"/>
                                        </p:tgtEl>
                                      </p:cBhvr>
                                    </p:animEffect>
                                  </p:childTnLst>
                                </p:cTn>
                              </p:par>
                              <p:par>
                                <p:cTn id="24" presetID="22" presetClass="entr" presetSubtype="8" fill="hold" nodeType="withEffect">
                                  <p:stCondLst>
                                    <p:cond delay="1200"/>
                                  </p:stCondLst>
                                  <p:childTnLst>
                                    <p:set>
                                      <p:cBhvr>
                                        <p:cTn id="25" dur="1" fill="hold">
                                          <p:stCondLst>
                                            <p:cond delay="0"/>
                                          </p:stCondLst>
                                        </p:cTn>
                                        <p:tgtEl>
                                          <p:spTgt spid="144"/>
                                        </p:tgtEl>
                                        <p:attrNameLst>
                                          <p:attrName>style.visibility</p:attrName>
                                        </p:attrNameLst>
                                      </p:cBhvr>
                                      <p:to>
                                        <p:strVal val="visible"/>
                                      </p:to>
                                    </p:set>
                                    <p:animEffect transition="in" filter="wipe(left)">
                                      <p:cBhvr>
                                        <p:cTn id="26" dur="400"/>
                                        <p:tgtEl>
                                          <p:spTgt spid="144"/>
                                        </p:tgtEl>
                                      </p:cBhvr>
                                    </p:animEffect>
                                  </p:childTnLst>
                                </p:cTn>
                              </p:par>
                              <p:par>
                                <p:cTn id="27" presetID="22" presetClass="entr" presetSubtype="2" fill="hold" nodeType="withEffect">
                                  <p:stCondLst>
                                    <p:cond delay="1400"/>
                                  </p:stCondLst>
                                  <p:childTnLst>
                                    <p:set>
                                      <p:cBhvr>
                                        <p:cTn id="28" dur="1" fill="hold">
                                          <p:stCondLst>
                                            <p:cond delay="0"/>
                                          </p:stCondLst>
                                        </p:cTn>
                                        <p:tgtEl>
                                          <p:spTgt spid="108"/>
                                        </p:tgtEl>
                                        <p:attrNameLst>
                                          <p:attrName>style.visibility</p:attrName>
                                        </p:attrNameLst>
                                      </p:cBhvr>
                                      <p:to>
                                        <p:strVal val="visible"/>
                                      </p:to>
                                    </p:set>
                                    <p:animEffect transition="in" filter="wipe(right)">
                                      <p:cBhvr>
                                        <p:cTn id="29" dur="400"/>
                                        <p:tgtEl>
                                          <p:spTgt spid="108"/>
                                        </p:tgtEl>
                                      </p:cBhvr>
                                    </p:animEffect>
                                  </p:childTnLst>
                                </p:cTn>
                              </p:par>
                              <p:par>
                                <p:cTn id="30" presetID="22" presetClass="entr" presetSubtype="8" fill="hold" nodeType="withEffect">
                                  <p:stCondLst>
                                    <p:cond delay="1400"/>
                                  </p:stCondLst>
                                  <p:childTnLst>
                                    <p:set>
                                      <p:cBhvr>
                                        <p:cTn id="31" dur="1" fill="hold">
                                          <p:stCondLst>
                                            <p:cond delay="0"/>
                                          </p:stCondLst>
                                        </p:cTn>
                                        <p:tgtEl>
                                          <p:spTgt spid="141"/>
                                        </p:tgtEl>
                                        <p:attrNameLst>
                                          <p:attrName>style.visibility</p:attrName>
                                        </p:attrNameLst>
                                      </p:cBhvr>
                                      <p:to>
                                        <p:strVal val="visible"/>
                                      </p:to>
                                    </p:set>
                                    <p:animEffect transition="in" filter="wipe(left)">
                                      <p:cBhvr>
                                        <p:cTn id="32" dur="400"/>
                                        <p:tgtEl>
                                          <p:spTgt spid="141"/>
                                        </p:tgtEl>
                                      </p:cBhvr>
                                    </p:animEffect>
                                  </p:childTnLst>
                                </p:cTn>
                              </p:par>
                              <p:par>
                                <p:cTn id="33" presetID="22" presetClass="entr" presetSubtype="2" fill="hold" nodeType="withEffect">
                                  <p:stCondLst>
                                    <p:cond delay="1600"/>
                                  </p:stCondLst>
                                  <p:childTnLst>
                                    <p:set>
                                      <p:cBhvr>
                                        <p:cTn id="34" dur="1" fill="hold">
                                          <p:stCondLst>
                                            <p:cond delay="0"/>
                                          </p:stCondLst>
                                        </p:cTn>
                                        <p:tgtEl>
                                          <p:spTgt spid="111"/>
                                        </p:tgtEl>
                                        <p:attrNameLst>
                                          <p:attrName>style.visibility</p:attrName>
                                        </p:attrNameLst>
                                      </p:cBhvr>
                                      <p:to>
                                        <p:strVal val="visible"/>
                                      </p:to>
                                    </p:set>
                                    <p:animEffect transition="in" filter="wipe(right)">
                                      <p:cBhvr>
                                        <p:cTn id="35" dur="400"/>
                                        <p:tgtEl>
                                          <p:spTgt spid="111"/>
                                        </p:tgtEl>
                                      </p:cBhvr>
                                    </p:animEffect>
                                  </p:childTnLst>
                                </p:cTn>
                              </p:par>
                              <p:par>
                                <p:cTn id="36" presetID="22" presetClass="entr" presetSubtype="8" fill="hold" nodeType="withEffect">
                                  <p:stCondLst>
                                    <p:cond delay="1600"/>
                                  </p:stCondLst>
                                  <p:childTnLst>
                                    <p:set>
                                      <p:cBhvr>
                                        <p:cTn id="37" dur="1" fill="hold">
                                          <p:stCondLst>
                                            <p:cond delay="0"/>
                                          </p:stCondLst>
                                        </p:cTn>
                                        <p:tgtEl>
                                          <p:spTgt spid="138"/>
                                        </p:tgtEl>
                                        <p:attrNameLst>
                                          <p:attrName>style.visibility</p:attrName>
                                        </p:attrNameLst>
                                      </p:cBhvr>
                                      <p:to>
                                        <p:strVal val="visible"/>
                                      </p:to>
                                    </p:set>
                                    <p:animEffect transition="in" filter="wipe(left)">
                                      <p:cBhvr>
                                        <p:cTn id="38" dur="400"/>
                                        <p:tgtEl>
                                          <p:spTgt spid="138"/>
                                        </p:tgtEl>
                                      </p:cBhvr>
                                    </p:animEffect>
                                  </p:childTnLst>
                                </p:cTn>
                              </p:par>
                              <p:par>
                                <p:cTn id="39" presetID="22" presetClass="entr" presetSubtype="2" fill="hold" nodeType="withEffect">
                                  <p:stCondLst>
                                    <p:cond delay="1700"/>
                                  </p:stCondLst>
                                  <p:childTnLst>
                                    <p:set>
                                      <p:cBhvr>
                                        <p:cTn id="40" dur="1" fill="hold">
                                          <p:stCondLst>
                                            <p:cond delay="0"/>
                                          </p:stCondLst>
                                        </p:cTn>
                                        <p:tgtEl>
                                          <p:spTgt spid="114"/>
                                        </p:tgtEl>
                                        <p:attrNameLst>
                                          <p:attrName>style.visibility</p:attrName>
                                        </p:attrNameLst>
                                      </p:cBhvr>
                                      <p:to>
                                        <p:strVal val="visible"/>
                                      </p:to>
                                    </p:set>
                                    <p:animEffect transition="in" filter="wipe(right)">
                                      <p:cBhvr>
                                        <p:cTn id="41" dur="400"/>
                                        <p:tgtEl>
                                          <p:spTgt spid="114"/>
                                        </p:tgtEl>
                                      </p:cBhvr>
                                    </p:animEffect>
                                  </p:childTnLst>
                                </p:cTn>
                              </p:par>
                              <p:par>
                                <p:cTn id="42" presetID="22" presetClass="entr" presetSubtype="8" fill="hold" nodeType="withEffect">
                                  <p:stCondLst>
                                    <p:cond delay="1700"/>
                                  </p:stCondLst>
                                  <p:childTnLst>
                                    <p:set>
                                      <p:cBhvr>
                                        <p:cTn id="43" dur="1" fill="hold">
                                          <p:stCondLst>
                                            <p:cond delay="0"/>
                                          </p:stCondLst>
                                        </p:cTn>
                                        <p:tgtEl>
                                          <p:spTgt spid="135"/>
                                        </p:tgtEl>
                                        <p:attrNameLst>
                                          <p:attrName>style.visibility</p:attrName>
                                        </p:attrNameLst>
                                      </p:cBhvr>
                                      <p:to>
                                        <p:strVal val="visible"/>
                                      </p:to>
                                    </p:set>
                                    <p:animEffect transition="in" filter="wipe(left)">
                                      <p:cBhvr>
                                        <p:cTn id="44" dur="400"/>
                                        <p:tgtEl>
                                          <p:spTgt spid="135"/>
                                        </p:tgtEl>
                                      </p:cBhvr>
                                    </p:animEffect>
                                  </p:childTnLst>
                                </p:cTn>
                              </p:par>
                              <p:par>
                                <p:cTn id="45" presetID="22" presetClass="entr" presetSubtype="2" fill="hold" nodeType="withEffect">
                                  <p:stCondLst>
                                    <p:cond delay="2000"/>
                                  </p:stCondLst>
                                  <p:childTnLst>
                                    <p:set>
                                      <p:cBhvr>
                                        <p:cTn id="46" dur="1" fill="hold">
                                          <p:stCondLst>
                                            <p:cond delay="0"/>
                                          </p:stCondLst>
                                        </p:cTn>
                                        <p:tgtEl>
                                          <p:spTgt spid="117"/>
                                        </p:tgtEl>
                                        <p:attrNameLst>
                                          <p:attrName>style.visibility</p:attrName>
                                        </p:attrNameLst>
                                      </p:cBhvr>
                                      <p:to>
                                        <p:strVal val="visible"/>
                                      </p:to>
                                    </p:set>
                                    <p:animEffect transition="in" filter="wipe(right)">
                                      <p:cBhvr>
                                        <p:cTn id="47" dur="400"/>
                                        <p:tgtEl>
                                          <p:spTgt spid="117"/>
                                        </p:tgtEl>
                                      </p:cBhvr>
                                    </p:animEffect>
                                  </p:childTnLst>
                                </p:cTn>
                              </p:par>
                              <p:par>
                                <p:cTn id="48" presetID="22" presetClass="entr" presetSubtype="8" fill="hold" nodeType="withEffect">
                                  <p:stCondLst>
                                    <p:cond delay="2000"/>
                                  </p:stCondLst>
                                  <p:childTnLst>
                                    <p:set>
                                      <p:cBhvr>
                                        <p:cTn id="49" dur="1" fill="hold">
                                          <p:stCondLst>
                                            <p:cond delay="0"/>
                                          </p:stCondLst>
                                        </p:cTn>
                                        <p:tgtEl>
                                          <p:spTgt spid="132"/>
                                        </p:tgtEl>
                                        <p:attrNameLst>
                                          <p:attrName>style.visibility</p:attrName>
                                        </p:attrNameLst>
                                      </p:cBhvr>
                                      <p:to>
                                        <p:strVal val="visible"/>
                                      </p:to>
                                    </p:set>
                                    <p:animEffect transition="in" filter="wipe(left)">
                                      <p:cBhvr>
                                        <p:cTn id="50" dur="400"/>
                                        <p:tgtEl>
                                          <p:spTgt spid="132"/>
                                        </p:tgtEl>
                                      </p:cBhvr>
                                    </p:animEffect>
                                  </p:childTnLst>
                                </p:cTn>
                              </p:par>
                              <p:par>
                                <p:cTn id="51" presetID="22" presetClass="entr" presetSubtype="2" fill="hold" nodeType="withEffect">
                                  <p:stCondLst>
                                    <p:cond delay="2300"/>
                                  </p:stCondLst>
                                  <p:childTnLst>
                                    <p:set>
                                      <p:cBhvr>
                                        <p:cTn id="52" dur="1" fill="hold">
                                          <p:stCondLst>
                                            <p:cond delay="0"/>
                                          </p:stCondLst>
                                        </p:cTn>
                                        <p:tgtEl>
                                          <p:spTgt spid="120"/>
                                        </p:tgtEl>
                                        <p:attrNameLst>
                                          <p:attrName>style.visibility</p:attrName>
                                        </p:attrNameLst>
                                      </p:cBhvr>
                                      <p:to>
                                        <p:strVal val="visible"/>
                                      </p:to>
                                    </p:set>
                                    <p:animEffect transition="in" filter="wipe(right)">
                                      <p:cBhvr>
                                        <p:cTn id="53" dur="400"/>
                                        <p:tgtEl>
                                          <p:spTgt spid="120"/>
                                        </p:tgtEl>
                                      </p:cBhvr>
                                    </p:animEffect>
                                  </p:childTnLst>
                                </p:cTn>
                              </p:par>
                              <p:par>
                                <p:cTn id="54" presetID="22" presetClass="entr" presetSubtype="8" fill="hold" nodeType="withEffect">
                                  <p:stCondLst>
                                    <p:cond delay="2300"/>
                                  </p:stCondLst>
                                  <p:childTnLst>
                                    <p:set>
                                      <p:cBhvr>
                                        <p:cTn id="55" dur="1" fill="hold">
                                          <p:stCondLst>
                                            <p:cond delay="0"/>
                                          </p:stCondLst>
                                        </p:cTn>
                                        <p:tgtEl>
                                          <p:spTgt spid="129"/>
                                        </p:tgtEl>
                                        <p:attrNameLst>
                                          <p:attrName>style.visibility</p:attrName>
                                        </p:attrNameLst>
                                      </p:cBhvr>
                                      <p:to>
                                        <p:strVal val="visible"/>
                                      </p:to>
                                    </p:set>
                                    <p:animEffect transition="in" filter="wipe(left)">
                                      <p:cBhvr>
                                        <p:cTn id="56" dur="400"/>
                                        <p:tgtEl>
                                          <p:spTgt spid="129"/>
                                        </p:tgtEl>
                                      </p:cBhvr>
                                    </p:animEffect>
                                  </p:childTnLst>
                                </p:cTn>
                              </p:par>
                              <p:par>
                                <p:cTn id="57" presetID="22" presetClass="entr" presetSubtype="2" fill="hold" nodeType="withEffect">
                                  <p:stCondLst>
                                    <p:cond delay="2600"/>
                                  </p:stCondLst>
                                  <p:childTnLst>
                                    <p:set>
                                      <p:cBhvr>
                                        <p:cTn id="58" dur="1" fill="hold">
                                          <p:stCondLst>
                                            <p:cond delay="0"/>
                                          </p:stCondLst>
                                        </p:cTn>
                                        <p:tgtEl>
                                          <p:spTgt spid="123"/>
                                        </p:tgtEl>
                                        <p:attrNameLst>
                                          <p:attrName>style.visibility</p:attrName>
                                        </p:attrNameLst>
                                      </p:cBhvr>
                                      <p:to>
                                        <p:strVal val="visible"/>
                                      </p:to>
                                    </p:set>
                                    <p:animEffect transition="in" filter="wipe(right)">
                                      <p:cBhvr>
                                        <p:cTn id="59" dur="400"/>
                                        <p:tgtEl>
                                          <p:spTgt spid="123"/>
                                        </p:tgtEl>
                                      </p:cBhvr>
                                    </p:animEffect>
                                  </p:childTnLst>
                                </p:cTn>
                              </p:par>
                              <p:par>
                                <p:cTn id="60" presetID="22" presetClass="entr" presetSubtype="8" fill="hold" nodeType="withEffect">
                                  <p:stCondLst>
                                    <p:cond delay="2600"/>
                                  </p:stCondLst>
                                  <p:childTnLst>
                                    <p:set>
                                      <p:cBhvr>
                                        <p:cTn id="61" dur="1" fill="hold">
                                          <p:stCondLst>
                                            <p:cond delay="0"/>
                                          </p:stCondLst>
                                        </p:cTn>
                                        <p:tgtEl>
                                          <p:spTgt spid="126"/>
                                        </p:tgtEl>
                                        <p:attrNameLst>
                                          <p:attrName>style.visibility</p:attrName>
                                        </p:attrNameLst>
                                      </p:cBhvr>
                                      <p:to>
                                        <p:strVal val="visible"/>
                                      </p:to>
                                    </p:set>
                                    <p:animEffect transition="in" filter="wipe(left)">
                                      <p:cBhvr>
                                        <p:cTn id="62" dur="400"/>
                                        <p:tgtEl>
                                          <p:spTgt spid="126"/>
                                        </p:tgtEl>
                                      </p:cBhvr>
                                    </p:animEffect>
                                  </p:childTnLst>
                                </p:cTn>
                              </p:par>
                              <p:par>
                                <p:cTn id="63" presetID="53" presetClass="entr" presetSubtype="16" fill="hold" nodeType="withEffect">
                                  <p:stCondLst>
                                    <p:cond delay="3000"/>
                                  </p:stCondLst>
                                  <p:childTnLst>
                                    <p:set>
                                      <p:cBhvr>
                                        <p:cTn id="64" dur="1" fill="hold">
                                          <p:stCondLst>
                                            <p:cond delay="0"/>
                                          </p:stCondLst>
                                        </p:cTn>
                                        <p:tgtEl>
                                          <p:spTgt spid="97"/>
                                        </p:tgtEl>
                                        <p:attrNameLst>
                                          <p:attrName>style.visibility</p:attrName>
                                        </p:attrNameLst>
                                      </p:cBhvr>
                                      <p:to>
                                        <p:strVal val="visible"/>
                                      </p:to>
                                    </p:set>
                                    <p:anim calcmode="lin" valueType="num">
                                      <p:cBhvr>
                                        <p:cTn id="65" dur="500" fill="hold"/>
                                        <p:tgtEl>
                                          <p:spTgt spid="97"/>
                                        </p:tgtEl>
                                        <p:attrNameLst>
                                          <p:attrName>ppt_w</p:attrName>
                                        </p:attrNameLst>
                                      </p:cBhvr>
                                      <p:tavLst>
                                        <p:tav tm="0">
                                          <p:val>
                                            <p:fltVal val="0"/>
                                          </p:val>
                                        </p:tav>
                                        <p:tav tm="100000">
                                          <p:val>
                                            <p:strVal val="#ppt_w"/>
                                          </p:val>
                                        </p:tav>
                                      </p:tavLst>
                                    </p:anim>
                                    <p:anim calcmode="lin" valueType="num">
                                      <p:cBhvr>
                                        <p:cTn id="66" dur="500" fill="hold"/>
                                        <p:tgtEl>
                                          <p:spTgt spid="97"/>
                                        </p:tgtEl>
                                        <p:attrNameLst>
                                          <p:attrName>ppt_h</p:attrName>
                                        </p:attrNameLst>
                                      </p:cBhvr>
                                      <p:tavLst>
                                        <p:tav tm="0">
                                          <p:val>
                                            <p:fltVal val="0"/>
                                          </p:val>
                                        </p:tav>
                                        <p:tav tm="100000">
                                          <p:val>
                                            <p:strVal val="#ppt_h"/>
                                          </p:val>
                                        </p:tav>
                                      </p:tavLst>
                                    </p:anim>
                                    <p:animEffect transition="in" filter="fade">
                                      <p:cBhvr>
                                        <p:cTn id="67" dur="500"/>
                                        <p:tgtEl>
                                          <p:spTgt spid="97"/>
                                        </p:tgtEl>
                                      </p:cBhvr>
                                    </p:animEffect>
                                  </p:childTnLst>
                                </p:cTn>
                              </p:par>
                              <p:par>
                                <p:cTn id="68" presetID="1" presetClass="entr" presetSubtype="0" fill="hold" grpId="0" nodeType="withEffect">
                                  <p:stCondLst>
                                    <p:cond delay="4500"/>
                                  </p:stCondLst>
                                  <p:childTnLst>
                                    <p:set>
                                      <p:cBhvr>
                                        <p:cTn id="69"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2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4407297" y="1779737"/>
            <a:ext cx="331787" cy="2581275"/>
            <a:chOff x="4427984" y="1865613"/>
            <a:chExt cx="330707" cy="2692838"/>
          </a:xfrm>
        </p:grpSpPr>
        <p:sp>
          <p:nvSpPr>
            <p:cNvPr id="3" name="TextBox 15"/>
            <p:cNvSpPr txBox="1">
              <a:spLocks noChangeArrowheads="1"/>
            </p:cNvSpPr>
            <p:nvPr/>
          </p:nvSpPr>
          <p:spPr bwMode="auto">
            <a:xfrm>
              <a:off x="4427984" y="1865613"/>
              <a:ext cx="322728"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A</a:t>
              </a:r>
              <a:endParaRPr lang="zh-CN" altLang="en-US" sz="1800" b="1">
                <a:solidFill>
                  <a:srgbClr val="000000"/>
                </a:solidFill>
              </a:endParaRPr>
            </a:p>
          </p:txBody>
        </p:sp>
        <p:sp>
          <p:nvSpPr>
            <p:cNvPr id="4" name="TextBox 16"/>
            <p:cNvSpPr txBox="1">
              <a:spLocks noChangeArrowheads="1"/>
            </p:cNvSpPr>
            <p:nvPr/>
          </p:nvSpPr>
          <p:spPr bwMode="auto">
            <a:xfrm>
              <a:off x="4427984" y="2256357"/>
              <a:ext cx="31315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dirty="0">
                  <a:solidFill>
                    <a:srgbClr val="000000"/>
                  </a:solidFill>
                </a:rPr>
                <a:t>B</a:t>
              </a:r>
              <a:endParaRPr lang="zh-CN" altLang="en-US" sz="1800" b="1" dirty="0">
                <a:solidFill>
                  <a:srgbClr val="000000"/>
                </a:solidFill>
              </a:endParaRPr>
            </a:p>
          </p:txBody>
        </p:sp>
        <p:sp>
          <p:nvSpPr>
            <p:cNvPr id="5" name="TextBox 17"/>
            <p:cNvSpPr txBox="1">
              <a:spLocks noChangeArrowheads="1"/>
            </p:cNvSpPr>
            <p:nvPr/>
          </p:nvSpPr>
          <p:spPr bwMode="auto">
            <a:xfrm>
              <a:off x="4427984" y="2639727"/>
              <a:ext cx="305170"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C</a:t>
              </a:r>
              <a:endParaRPr lang="zh-CN" altLang="en-US" sz="1800" b="1">
                <a:solidFill>
                  <a:srgbClr val="000000"/>
                </a:solidFill>
              </a:endParaRPr>
            </a:p>
          </p:txBody>
        </p:sp>
        <p:sp>
          <p:nvSpPr>
            <p:cNvPr id="6" name="TextBox 18"/>
            <p:cNvSpPr txBox="1">
              <a:spLocks noChangeArrowheads="1"/>
            </p:cNvSpPr>
            <p:nvPr/>
          </p:nvSpPr>
          <p:spPr bwMode="auto">
            <a:xfrm>
              <a:off x="4427984" y="3023098"/>
              <a:ext cx="32911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D</a:t>
              </a:r>
              <a:endParaRPr lang="zh-CN" altLang="en-US" sz="1800" b="1">
                <a:solidFill>
                  <a:srgbClr val="000000"/>
                </a:solidFill>
              </a:endParaRPr>
            </a:p>
          </p:txBody>
        </p:sp>
        <p:sp>
          <p:nvSpPr>
            <p:cNvPr id="7" name="TextBox 19"/>
            <p:cNvSpPr txBox="1">
              <a:spLocks noChangeArrowheads="1"/>
            </p:cNvSpPr>
            <p:nvPr/>
          </p:nvSpPr>
          <p:spPr bwMode="auto">
            <a:xfrm>
              <a:off x="4427984" y="3406467"/>
              <a:ext cx="295593"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E</a:t>
              </a:r>
              <a:endParaRPr lang="zh-CN" altLang="en-US" sz="1800" b="1">
                <a:solidFill>
                  <a:srgbClr val="000000"/>
                </a:solidFill>
              </a:endParaRPr>
            </a:p>
          </p:txBody>
        </p:sp>
        <p:sp>
          <p:nvSpPr>
            <p:cNvPr id="8" name="TextBox 20"/>
            <p:cNvSpPr txBox="1">
              <a:spLocks noChangeArrowheads="1"/>
            </p:cNvSpPr>
            <p:nvPr/>
          </p:nvSpPr>
          <p:spPr bwMode="auto">
            <a:xfrm>
              <a:off x="4427984" y="3789838"/>
              <a:ext cx="289209"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F</a:t>
              </a:r>
              <a:endParaRPr lang="zh-CN" altLang="en-US" sz="1800" b="1">
                <a:solidFill>
                  <a:srgbClr val="000000"/>
                </a:solidFill>
              </a:endParaRPr>
            </a:p>
          </p:txBody>
        </p:sp>
        <p:sp>
          <p:nvSpPr>
            <p:cNvPr id="9" name="TextBox 21"/>
            <p:cNvSpPr txBox="1">
              <a:spLocks noChangeArrowheads="1"/>
            </p:cNvSpPr>
            <p:nvPr/>
          </p:nvSpPr>
          <p:spPr bwMode="auto">
            <a:xfrm>
              <a:off x="4427984" y="4173205"/>
              <a:ext cx="330707"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G</a:t>
              </a:r>
              <a:endParaRPr lang="zh-CN" altLang="en-US" sz="1800" b="1">
                <a:solidFill>
                  <a:srgbClr val="000000"/>
                </a:solidFill>
              </a:endParaRPr>
            </a:p>
          </p:txBody>
        </p:sp>
      </p:grpSp>
      <p:grpSp>
        <p:nvGrpSpPr>
          <p:cNvPr id="10" name="组合 9"/>
          <p:cNvGrpSpPr/>
          <p:nvPr/>
        </p:nvGrpSpPr>
        <p:grpSpPr bwMode="auto">
          <a:xfrm>
            <a:off x="1411684" y="1798787"/>
            <a:ext cx="2968625" cy="261937"/>
            <a:chOff x="1431864" y="1885640"/>
            <a:chExt cx="2969063" cy="273580"/>
          </a:xfrm>
        </p:grpSpPr>
        <p:sp>
          <p:nvSpPr>
            <p:cNvPr id="11" name="矩形 10"/>
            <p:cNvSpPr/>
            <p:nvPr/>
          </p:nvSpPr>
          <p:spPr>
            <a:xfrm>
              <a:off x="1958992" y="1920459"/>
              <a:ext cx="2441935" cy="19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 name="TextBox 42"/>
            <p:cNvSpPr txBox="1">
              <a:spLocks noChangeArrowheads="1"/>
            </p:cNvSpPr>
            <p:nvPr/>
          </p:nvSpPr>
          <p:spPr bwMode="auto">
            <a:xfrm>
              <a:off x="14318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dirty="0">
                  <a:solidFill>
                    <a:srgbClr val="000000"/>
                  </a:solidFill>
                  <a:latin typeface="微软雅黑" panose="020B0503020204020204" pitchFamily="34" charset="-122"/>
                  <a:ea typeface="微软雅黑" panose="020B0503020204020204" pitchFamily="34" charset="-122"/>
                </a:rPr>
                <a:t>文本</a:t>
              </a:r>
              <a:endParaRPr lang="zh-CN" altLang="en-US" sz="1100" dirty="0">
                <a:solidFill>
                  <a:srgbClr val="0000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bwMode="auto">
          <a:xfrm>
            <a:off x="1787922" y="2182962"/>
            <a:ext cx="2592387" cy="261937"/>
            <a:chOff x="1807558" y="2286131"/>
            <a:chExt cx="2593369" cy="271972"/>
          </a:xfrm>
        </p:grpSpPr>
        <p:sp>
          <p:nvSpPr>
            <p:cNvPr id="14" name="矩形 13"/>
            <p:cNvSpPr/>
            <p:nvPr/>
          </p:nvSpPr>
          <p:spPr>
            <a:xfrm>
              <a:off x="2320514" y="2320745"/>
              <a:ext cx="2080413" cy="199447"/>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5" name="TextBox 43"/>
            <p:cNvSpPr txBox="1">
              <a:spLocks noChangeArrowheads="1"/>
            </p:cNvSpPr>
            <p:nvPr/>
          </p:nvSpPr>
          <p:spPr bwMode="auto">
            <a:xfrm>
              <a:off x="1807558"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2859484" y="2540149"/>
            <a:ext cx="1520825" cy="261938"/>
            <a:chOff x="2879824" y="2659754"/>
            <a:chExt cx="1521102" cy="271972"/>
          </a:xfrm>
        </p:grpSpPr>
        <p:sp>
          <p:nvSpPr>
            <p:cNvPr id="17" name="矩形 16"/>
            <p:cNvSpPr/>
            <p:nvPr/>
          </p:nvSpPr>
          <p:spPr>
            <a:xfrm>
              <a:off x="3360925" y="2694369"/>
              <a:ext cx="1040001" cy="199445"/>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8" name="TextBox 44"/>
            <p:cNvSpPr txBox="1">
              <a:spLocks noChangeArrowheads="1"/>
            </p:cNvSpPr>
            <p:nvPr/>
          </p:nvSpPr>
          <p:spPr bwMode="auto">
            <a:xfrm>
              <a:off x="2879824"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bwMode="auto">
          <a:xfrm>
            <a:off x="1986359" y="2908449"/>
            <a:ext cx="2393950" cy="261938"/>
            <a:chOff x="2006846" y="3043125"/>
            <a:chExt cx="2394079" cy="273581"/>
          </a:xfrm>
        </p:grpSpPr>
        <p:sp>
          <p:nvSpPr>
            <p:cNvPr id="20" name="矩形 19"/>
            <p:cNvSpPr/>
            <p:nvPr/>
          </p:nvSpPr>
          <p:spPr>
            <a:xfrm>
              <a:off x="2487885" y="3077945"/>
              <a:ext cx="1913040" cy="19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1" name="TextBox 45"/>
            <p:cNvSpPr txBox="1">
              <a:spLocks noChangeArrowheads="1"/>
            </p:cNvSpPr>
            <p:nvPr/>
          </p:nvSpPr>
          <p:spPr bwMode="auto">
            <a:xfrm>
              <a:off x="2006846"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1216422" y="3275162"/>
            <a:ext cx="3163887" cy="261937"/>
            <a:chOff x="1237344" y="3426494"/>
            <a:chExt cx="3163583" cy="271972"/>
          </a:xfrm>
        </p:grpSpPr>
        <p:sp>
          <p:nvSpPr>
            <p:cNvPr id="23" name="矩形 22"/>
            <p:cNvSpPr/>
            <p:nvPr/>
          </p:nvSpPr>
          <p:spPr>
            <a:xfrm>
              <a:off x="1718310" y="3461108"/>
              <a:ext cx="2682617" cy="199447"/>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4" name="TextBox 46"/>
            <p:cNvSpPr txBox="1">
              <a:spLocks noChangeArrowheads="1"/>
            </p:cNvSpPr>
            <p:nvPr/>
          </p:nvSpPr>
          <p:spPr bwMode="auto">
            <a:xfrm>
              <a:off x="1237344"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bwMode="auto">
          <a:xfrm>
            <a:off x="3143647" y="3643462"/>
            <a:ext cx="1236662" cy="261937"/>
            <a:chOff x="3164281" y="3809865"/>
            <a:chExt cx="1236645" cy="273580"/>
          </a:xfrm>
        </p:grpSpPr>
        <p:sp>
          <p:nvSpPr>
            <p:cNvPr id="26" name="矩形 25"/>
            <p:cNvSpPr/>
            <p:nvPr/>
          </p:nvSpPr>
          <p:spPr>
            <a:xfrm>
              <a:off x="3646874" y="3844684"/>
              <a:ext cx="754052" cy="19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7" name="TextBox 47"/>
            <p:cNvSpPr txBox="1">
              <a:spLocks noChangeArrowheads="1"/>
            </p:cNvSpPr>
            <p:nvPr/>
          </p:nvSpPr>
          <p:spPr bwMode="auto">
            <a:xfrm>
              <a:off x="3164281"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bwMode="auto">
          <a:xfrm>
            <a:off x="2362597" y="4010174"/>
            <a:ext cx="2017712" cy="261938"/>
            <a:chOff x="2382284" y="4193232"/>
            <a:chExt cx="2018642" cy="271972"/>
          </a:xfrm>
        </p:grpSpPr>
        <p:sp>
          <p:nvSpPr>
            <p:cNvPr id="29" name="矩形 28"/>
            <p:cNvSpPr/>
            <p:nvPr/>
          </p:nvSpPr>
          <p:spPr>
            <a:xfrm>
              <a:off x="2863518" y="4227847"/>
              <a:ext cx="1537408" cy="199445"/>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30" name="TextBox 48"/>
            <p:cNvSpPr txBox="1">
              <a:spLocks noChangeArrowheads="1"/>
            </p:cNvSpPr>
            <p:nvPr/>
          </p:nvSpPr>
          <p:spPr bwMode="auto">
            <a:xfrm>
              <a:off x="2382284"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4726384" y="4010174"/>
            <a:ext cx="2874963" cy="261938"/>
            <a:chOff x="4746039" y="4193232"/>
            <a:chExt cx="2876195" cy="271972"/>
          </a:xfrm>
        </p:grpSpPr>
        <p:sp>
          <p:nvSpPr>
            <p:cNvPr id="32" name="矩形 31"/>
            <p:cNvSpPr/>
            <p:nvPr/>
          </p:nvSpPr>
          <p:spPr>
            <a:xfrm>
              <a:off x="4746039" y="4227847"/>
              <a:ext cx="2394976" cy="199445"/>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3" name="TextBox 49"/>
            <p:cNvSpPr txBox="1">
              <a:spLocks noChangeArrowheads="1"/>
            </p:cNvSpPr>
            <p:nvPr/>
          </p:nvSpPr>
          <p:spPr bwMode="auto">
            <a:xfrm>
              <a:off x="7141012"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bwMode="auto">
          <a:xfrm>
            <a:off x="4726384" y="3643462"/>
            <a:ext cx="1235075" cy="261937"/>
            <a:chOff x="4746040" y="3809865"/>
            <a:chExt cx="1235262" cy="273580"/>
          </a:xfrm>
        </p:grpSpPr>
        <p:sp>
          <p:nvSpPr>
            <p:cNvPr id="35" name="矩形 34"/>
            <p:cNvSpPr/>
            <p:nvPr/>
          </p:nvSpPr>
          <p:spPr>
            <a:xfrm>
              <a:off x="4746040" y="3844684"/>
              <a:ext cx="754177"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6" name="TextBox 50"/>
            <p:cNvSpPr txBox="1">
              <a:spLocks noChangeArrowheads="1"/>
            </p:cNvSpPr>
            <p:nvPr/>
          </p:nvSpPr>
          <p:spPr bwMode="auto">
            <a:xfrm>
              <a:off x="5500080"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4726384" y="3275162"/>
            <a:ext cx="3162300" cy="261937"/>
            <a:chOff x="4746040" y="3426494"/>
            <a:chExt cx="3163582" cy="271972"/>
          </a:xfrm>
        </p:grpSpPr>
        <p:sp>
          <p:nvSpPr>
            <p:cNvPr id="38" name="矩形 37"/>
            <p:cNvSpPr/>
            <p:nvPr/>
          </p:nvSpPr>
          <p:spPr>
            <a:xfrm>
              <a:off x="4746040" y="3461108"/>
              <a:ext cx="2682375" cy="199447"/>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9" name="TextBox 51"/>
            <p:cNvSpPr txBox="1">
              <a:spLocks noChangeArrowheads="1"/>
            </p:cNvSpPr>
            <p:nvPr/>
          </p:nvSpPr>
          <p:spPr bwMode="auto">
            <a:xfrm>
              <a:off x="7428400"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bwMode="auto">
          <a:xfrm>
            <a:off x="4726384" y="2908449"/>
            <a:ext cx="2028825" cy="261938"/>
            <a:chOff x="4746041" y="3043125"/>
            <a:chExt cx="2029268" cy="273581"/>
          </a:xfrm>
        </p:grpSpPr>
        <p:sp>
          <p:nvSpPr>
            <p:cNvPr id="41" name="矩形 40"/>
            <p:cNvSpPr/>
            <p:nvPr/>
          </p:nvSpPr>
          <p:spPr>
            <a:xfrm>
              <a:off x="4746041" y="3077945"/>
              <a:ext cx="1548151"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2" name="TextBox 52"/>
            <p:cNvSpPr txBox="1">
              <a:spLocks noChangeArrowheads="1"/>
            </p:cNvSpPr>
            <p:nvPr/>
          </p:nvSpPr>
          <p:spPr bwMode="auto">
            <a:xfrm>
              <a:off x="6294087"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bwMode="auto">
          <a:xfrm>
            <a:off x="4726384" y="2540149"/>
            <a:ext cx="993775" cy="261938"/>
            <a:chOff x="4746041" y="2659754"/>
            <a:chExt cx="994649" cy="271972"/>
          </a:xfrm>
        </p:grpSpPr>
        <p:sp>
          <p:nvSpPr>
            <p:cNvPr id="44" name="矩形 43"/>
            <p:cNvSpPr/>
            <p:nvPr/>
          </p:nvSpPr>
          <p:spPr>
            <a:xfrm>
              <a:off x="4746041" y="2697666"/>
              <a:ext cx="519570" cy="192852"/>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5" name="TextBox 53"/>
            <p:cNvSpPr txBox="1">
              <a:spLocks noChangeArrowheads="1"/>
            </p:cNvSpPr>
            <p:nvPr/>
          </p:nvSpPr>
          <p:spPr bwMode="auto">
            <a:xfrm>
              <a:off x="5259468"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bwMode="auto">
          <a:xfrm>
            <a:off x="4726384" y="2182962"/>
            <a:ext cx="1836738" cy="261937"/>
            <a:chOff x="4746041" y="2286131"/>
            <a:chExt cx="1836744" cy="271972"/>
          </a:xfrm>
        </p:grpSpPr>
        <p:sp>
          <p:nvSpPr>
            <p:cNvPr id="47" name="矩形 46"/>
            <p:cNvSpPr/>
            <p:nvPr/>
          </p:nvSpPr>
          <p:spPr>
            <a:xfrm>
              <a:off x="4746041" y="2319097"/>
              <a:ext cx="1355729" cy="202743"/>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8" name="TextBox 54"/>
            <p:cNvSpPr txBox="1">
              <a:spLocks noChangeArrowheads="1"/>
            </p:cNvSpPr>
            <p:nvPr/>
          </p:nvSpPr>
          <p:spPr bwMode="auto">
            <a:xfrm>
              <a:off x="6101563"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bwMode="auto">
          <a:xfrm>
            <a:off x="4726384" y="1798787"/>
            <a:ext cx="1385888" cy="261937"/>
            <a:chOff x="4746040" y="1885640"/>
            <a:chExt cx="1387146" cy="273580"/>
          </a:xfrm>
        </p:grpSpPr>
        <p:sp>
          <p:nvSpPr>
            <p:cNvPr id="50" name="矩形 49"/>
            <p:cNvSpPr/>
            <p:nvPr/>
          </p:nvSpPr>
          <p:spPr>
            <a:xfrm>
              <a:off x="4746040" y="1920459"/>
              <a:ext cx="905696"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1" name="TextBox 55"/>
            <p:cNvSpPr txBox="1">
              <a:spLocks noChangeArrowheads="1"/>
            </p:cNvSpPr>
            <p:nvPr/>
          </p:nvSpPr>
          <p:spPr bwMode="auto">
            <a:xfrm>
              <a:off x="56519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bwMode="auto">
          <a:xfrm>
            <a:off x="1135459" y="1241574"/>
            <a:ext cx="3244850" cy="354013"/>
            <a:chOff x="1156290" y="1304221"/>
            <a:chExt cx="3244730" cy="369336"/>
          </a:xfrm>
        </p:grpSpPr>
        <p:cxnSp>
          <p:nvCxnSpPr>
            <p:cNvPr id="53" name="直接连接符 52"/>
            <p:cNvCxnSpPr/>
            <p:nvPr/>
          </p:nvCxnSpPr>
          <p:spPr>
            <a:xfrm>
              <a:off x="1326147" y="1612277"/>
              <a:ext cx="3074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32614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672209"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365920"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71198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0410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75175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018271"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058045"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97819"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3" name="TextBox 56"/>
            <p:cNvSpPr txBox="1">
              <a:spLocks noChangeArrowheads="1"/>
            </p:cNvSpPr>
            <p:nvPr/>
          </p:nvSpPr>
          <p:spPr bwMode="auto">
            <a:xfrm>
              <a:off x="3941184"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64" name="TextBox 59"/>
            <p:cNvSpPr txBox="1">
              <a:spLocks noChangeArrowheads="1"/>
            </p:cNvSpPr>
            <p:nvPr/>
          </p:nvSpPr>
          <p:spPr bwMode="auto">
            <a:xfrm>
              <a:off x="361035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65" name="TextBox 60"/>
            <p:cNvSpPr txBox="1">
              <a:spLocks noChangeArrowheads="1"/>
            </p:cNvSpPr>
            <p:nvPr/>
          </p:nvSpPr>
          <p:spPr bwMode="auto">
            <a:xfrm>
              <a:off x="32511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66" name="TextBox 63"/>
            <p:cNvSpPr txBox="1">
              <a:spLocks noChangeArrowheads="1"/>
            </p:cNvSpPr>
            <p:nvPr/>
          </p:nvSpPr>
          <p:spPr bwMode="auto">
            <a:xfrm>
              <a:off x="2906013"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67" name="TextBox 64"/>
            <p:cNvSpPr txBox="1">
              <a:spLocks noChangeArrowheads="1"/>
            </p:cNvSpPr>
            <p:nvPr/>
          </p:nvSpPr>
          <p:spPr bwMode="auto">
            <a:xfrm>
              <a:off x="25723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68" name="TextBox 67"/>
            <p:cNvSpPr txBox="1">
              <a:spLocks noChangeArrowheads="1"/>
            </p:cNvSpPr>
            <p:nvPr/>
          </p:nvSpPr>
          <p:spPr bwMode="auto">
            <a:xfrm>
              <a:off x="2218651"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69" name="TextBox 68"/>
            <p:cNvSpPr txBox="1">
              <a:spLocks noChangeArrowheads="1"/>
            </p:cNvSpPr>
            <p:nvPr/>
          </p:nvSpPr>
          <p:spPr bwMode="auto">
            <a:xfrm>
              <a:off x="1865226"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70" name="TextBox 71"/>
            <p:cNvSpPr txBox="1">
              <a:spLocks noChangeArrowheads="1"/>
            </p:cNvSpPr>
            <p:nvPr/>
          </p:nvSpPr>
          <p:spPr bwMode="auto">
            <a:xfrm>
              <a:off x="151874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71" name="TextBox 72"/>
            <p:cNvSpPr txBox="1">
              <a:spLocks noChangeArrowheads="1"/>
            </p:cNvSpPr>
            <p:nvPr/>
          </p:nvSpPr>
          <p:spPr bwMode="auto">
            <a:xfrm>
              <a:off x="1156290"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dirty="0">
                  <a:solidFill>
                    <a:srgbClr val="000000"/>
                  </a:solidFill>
                </a:rPr>
                <a:t>90</a:t>
              </a:r>
              <a:endParaRPr lang="zh-CN" altLang="en-US" sz="1400" dirty="0">
                <a:solidFill>
                  <a:srgbClr val="000000"/>
                </a:solidFill>
              </a:endParaRPr>
            </a:p>
          </p:txBody>
        </p:sp>
      </p:grpSp>
      <p:grpSp>
        <p:nvGrpSpPr>
          <p:cNvPr id="72" name="组合 71"/>
          <p:cNvGrpSpPr/>
          <p:nvPr/>
        </p:nvGrpSpPr>
        <p:grpSpPr bwMode="auto">
          <a:xfrm>
            <a:off x="4735909" y="1241574"/>
            <a:ext cx="3292475" cy="354013"/>
            <a:chOff x="4756574" y="1304221"/>
            <a:chExt cx="3290963" cy="369336"/>
          </a:xfrm>
        </p:grpSpPr>
        <p:cxnSp>
          <p:nvCxnSpPr>
            <p:cNvPr id="73" name="直接连接符 72"/>
            <p:cNvCxnSpPr/>
            <p:nvPr/>
          </p:nvCxnSpPr>
          <p:spPr>
            <a:xfrm>
              <a:off x="4756574" y="1612277"/>
              <a:ext cx="307516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062821"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40873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0215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44807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139904"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8740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54653"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793988"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833323"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3" name="TextBox 57"/>
            <p:cNvSpPr txBox="1">
              <a:spLocks noChangeArrowheads="1"/>
            </p:cNvSpPr>
            <p:nvPr/>
          </p:nvSpPr>
          <p:spPr bwMode="auto">
            <a:xfrm>
              <a:off x="489153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84" name="TextBox 58"/>
            <p:cNvSpPr txBox="1">
              <a:spLocks noChangeArrowheads="1"/>
            </p:cNvSpPr>
            <p:nvPr/>
          </p:nvSpPr>
          <p:spPr bwMode="auto">
            <a:xfrm>
              <a:off x="523419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85" name="TextBox 61"/>
            <p:cNvSpPr txBox="1">
              <a:spLocks noChangeArrowheads="1"/>
            </p:cNvSpPr>
            <p:nvPr/>
          </p:nvSpPr>
          <p:spPr bwMode="auto">
            <a:xfrm>
              <a:off x="558510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86" name="TextBox 62"/>
            <p:cNvSpPr txBox="1">
              <a:spLocks noChangeArrowheads="1"/>
            </p:cNvSpPr>
            <p:nvPr/>
          </p:nvSpPr>
          <p:spPr bwMode="auto">
            <a:xfrm>
              <a:off x="594782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87" name="TextBox 65"/>
            <p:cNvSpPr txBox="1">
              <a:spLocks noChangeArrowheads="1"/>
            </p:cNvSpPr>
            <p:nvPr/>
          </p:nvSpPr>
          <p:spPr bwMode="auto">
            <a:xfrm>
              <a:off x="629266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88" name="TextBox 66"/>
            <p:cNvSpPr txBox="1">
              <a:spLocks noChangeArrowheads="1"/>
            </p:cNvSpPr>
            <p:nvPr/>
          </p:nvSpPr>
          <p:spPr bwMode="auto">
            <a:xfrm>
              <a:off x="6640796"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89" name="TextBox 69"/>
            <p:cNvSpPr txBox="1">
              <a:spLocks noChangeArrowheads="1"/>
            </p:cNvSpPr>
            <p:nvPr/>
          </p:nvSpPr>
          <p:spPr bwMode="auto">
            <a:xfrm>
              <a:off x="6987278"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90" name="TextBox 70"/>
            <p:cNvSpPr txBox="1">
              <a:spLocks noChangeArrowheads="1"/>
            </p:cNvSpPr>
            <p:nvPr/>
          </p:nvSpPr>
          <p:spPr bwMode="auto">
            <a:xfrm>
              <a:off x="731909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91" name="TextBox 73"/>
            <p:cNvSpPr txBox="1">
              <a:spLocks noChangeArrowheads="1"/>
            </p:cNvSpPr>
            <p:nvPr/>
          </p:nvSpPr>
          <p:spPr bwMode="auto">
            <a:xfrm>
              <a:off x="768024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90</a:t>
              </a:r>
              <a:endParaRPr lang="zh-CN" altLang="en-US" sz="1400">
                <a:solidFill>
                  <a:srgbClr val="000000"/>
                </a:solidFill>
              </a:endParaRPr>
            </a:p>
          </p:txBody>
        </p:sp>
      </p:grpSp>
      <p:cxnSp>
        <p:nvCxnSpPr>
          <p:cNvPr id="93" name="直接连接符 92"/>
          <p:cNvCxnSpPr/>
          <p:nvPr/>
        </p:nvCxnSpPr>
        <p:spPr>
          <a:xfrm>
            <a:off x="718690"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2718549"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897413"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952916"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631606"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98" name="矩形 97"/>
          <p:cNvSpPr/>
          <p:nvPr/>
        </p:nvSpPr>
        <p:spPr>
          <a:xfrm>
            <a:off x="2628922"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99" name="矩形 98"/>
          <p:cNvSpPr/>
          <p:nvPr/>
        </p:nvSpPr>
        <p:spPr>
          <a:xfrm>
            <a:off x="4829071"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100" name="矩形 99"/>
          <p:cNvSpPr/>
          <p:nvPr/>
        </p:nvSpPr>
        <p:spPr>
          <a:xfrm>
            <a:off x="6892436"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101" name="矩形 100"/>
          <p:cNvSpPr>
            <a:spLocks noChangeArrowheads="1"/>
          </p:cNvSpPr>
          <p:nvPr/>
        </p:nvSpPr>
        <p:spPr bwMode="auto">
          <a:xfrm>
            <a:off x="631606"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sp>
        <p:nvSpPr>
          <p:cNvPr id="102" name="矩形 101"/>
          <p:cNvSpPr>
            <a:spLocks noChangeArrowheads="1"/>
          </p:cNvSpPr>
          <p:nvPr/>
        </p:nvSpPr>
        <p:spPr bwMode="auto">
          <a:xfrm>
            <a:off x="2633571"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sp>
        <p:nvSpPr>
          <p:cNvPr id="103" name="矩形 102"/>
          <p:cNvSpPr>
            <a:spLocks noChangeArrowheads="1"/>
          </p:cNvSpPr>
          <p:nvPr/>
        </p:nvSpPr>
        <p:spPr bwMode="auto">
          <a:xfrm>
            <a:off x="4865973"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sp>
        <p:nvSpPr>
          <p:cNvPr id="104" name="矩形 103"/>
          <p:cNvSpPr>
            <a:spLocks noChangeArrowheads="1"/>
          </p:cNvSpPr>
          <p:nvPr/>
        </p:nvSpPr>
        <p:spPr bwMode="auto">
          <a:xfrm>
            <a:off x="6892436"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grpSp>
        <p:nvGrpSpPr>
          <p:cNvPr id="105" name="组合 104"/>
          <p:cNvGrpSpPr/>
          <p:nvPr/>
        </p:nvGrpSpPr>
        <p:grpSpPr>
          <a:xfrm>
            <a:off x="631606" y="1357007"/>
            <a:ext cx="1752600" cy="1752600"/>
            <a:chOff x="631606" y="1357007"/>
            <a:chExt cx="1752600" cy="1752600"/>
          </a:xfrm>
        </p:grpSpPr>
        <p:sp>
          <p:nvSpPr>
            <p:cNvPr id="106" name="同心圆 105"/>
            <p:cNvSpPr/>
            <p:nvPr/>
          </p:nvSpPr>
          <p:spPr>
            <a:xfrm>
              <a:off x="631606"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07" name="任意多边形 106"/>
            <p:cNvSpPr/>
            <p:nvPr/>
          </p:nvSpPr>
          <p:spPr>
            <a:xfrm>
              <a:off x="631606" y="1357007"/>
              <a:ext cx="1752600" cy="17526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352430 w 1752600"/>
                <a:gd name="connsiteY4" fmla="*/ 876300 h 1752600"/>
                <a:gd name="connsiteX5" fmla="*/ 876300 w 1752600"/>
                <a:gd name="connsiteY5" fmla="*/ 1400170 h 1752600"/>
                <a:gd name="connsiteX6" fmla="*/ 1400170 w 1752600"/>
                <a:gd name="connsiteY6" fmla="*/ 876300 h 1752600"/>
                <a:gd name="connsiteX7" fmla="*/ 876300 w 1752600"/>
                <a:gd name="connsiteY7" fmla="*/ 352430 h 1752600"/>
                <a:gd name="connsiteX8" fmla="*/ 869534 w 1752600"/>
                <a:gd name="connsiteY8" fmla="*/ 353112 h 1752600"/>
                <a:gd name="connsiteX9" fmla="*/ 869534 w 1752600"/>
                <a:gd name="connsiteY9" fmla="*/ 342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lnTo>
                    <a:pt x="352430" y="876300"/>
                  </a:lnTo>
                  <a:cubicBezTo>
                    <a:pt x="352430" y="1165625"/>
                    <a:pt x="586975" y="1400170"/>
                    <a:pt x="876300" y="1400170"/>
                  </a:cubicBezTo>
                  <a:cubicBezTo>
                    <a:pt x="1165625" y="1400170"/>
                    <a:pt x="1400170" y="1165625"/>
                    <a:pt x="1400170" y="876300"/>
                  </a:cubicBezTo>
                  <a:cubicBezTo>
                    <a:pt x="1400170" y="586975"/>
                    <a:pt x="1165625" y="352430"/>
                    <a:pt x="876300" y="352430"/>
                  </a:cubicBezTo>
                  <a:lnTo>
                    <a:pt x="869534" y="353112"/>
                  </a:lnTo>
                  <a:lnTo>
                    <a:pt x="869534" y="342"/>
                  </a:lnTo>
                  <a:close/>
                </a:path>
              </a:pathLst>
            </a:cu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8" name="TextBox 72"/>
            <p:cNvSpPr txBox="1">
              <a:spLocks noChangeArrowheads="1"/>
            </p:cNvSpPr>
            <p:nvPr/>
          </p:nvSpPr>
          <p:spPr bwMode="auto">
            <a:xfrm>
              <a:off x="1150276"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75%</a:t>
              </a:r>
              <a:endParaRPr lang="zh-CN" altLang="en-US" sz="2400" dirty="0">
                <a:solidFill>
                  <a:srgbClr val="000000"/>
                </a:solidFill>
              </a:endParaRPr>
            </a:p>
          </p:txBody>
        </p:sp>
      </p:grpSp>
      <p:grpSp>
        <p:nvGrpSpPr>
          <p:cNvPr id="109" name="组合 108"/>
          <p:cNvGrpSpPr/>
          <p:nvPr/>
        </p:nvGrpSpPr>
        <p:grpSpPr>
          <a:xfrm>
            <a:off x="2718549" y="1357007"/>
            <a:ext cx="1752600" cy="1752600"/>
            <a:chOff x="2718549" y="1357007"/>
            <a:chExt cx="1752600" cy="1752600"/>
          </a:xfrm>
        </p:grpSpPr>
        <p:sp>
          <p:nvSpPr>
            <p:cNvPr id="110" name="同心圆 109"/>
            <p:cNvSpPr/>
            <p:nvPr/>
          </p:nvSpPr>
          <p:spPr>
            <a:xfrm>
              <a:off x="2718549"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11" name="任意多边形 110"/>
            <p:cNvSpPr/>
            <p:nvPr/>
          </p:nvSpPr>
          <p:spPr>
            <a:xfrm>
              <a:off x="3594848" y="1357007"/>
              <a:ext cx="876300" cy="1752600"/>
            </a:xfrm>
            <a:custGeom>
              <a:avLst/>
              <a:gdLst>
                <a:gd name="connsiteX0" fmla="*/ 0 w 876300"/>
                <a:gd name="connsiteY0" fmla="*/ 0 h 1752600"/>
                <a:gd name="connsiteX1" fmla="*/ 876300 w 876300"/>
                <a:gd name="connsiteY1" fmla="*/ 876300 h 1752600"/>
                <a:gd name="connsiteX2" fmla="*/ 0 w 876300"/>
                <a:gd name="connsiteY2" fmla="*/ 1752600 h 1752600"/>
                <a:gd name="connsiteX3" fmla="*/ 0 w 876300"/>
                <a:gd name="connsiteY3" fmla="*/ 1400170 h 1752600"/>
                <a:gd name="connsiteX4" fmla="*/ 523870 w 876300"/>
                <a:gd name="connsiteY4" fmla="*/ 876300 h 1752600"/>
                <a:gd name="connsiteX5" fmla="*/ 0 w 876300"/>
                <a:gd name="connsiteY5" fmla="*/ 35243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0" h="1752600">
                  <a:moveTo>
                    <a:pt x="0" y="0"/>
                  </a:moveTo>
                  <a:cubicBezTo>
                    <a:pt x="483967" y="0"/>
                    <a:pt x="876300" y="392333"/>
                    <a:pt x="876300" y="876300"/>
                  </a:cubicBezTo>
                  <a:cubicBezTo>
                    <a:pt x="876300" y="1360267"/>
                    <a:pt x="483967" y="1752600"/>
                    <a:pt x="0" y="1752600"/>
                  </a:cubicBezTo>
                  <a:lnTo>
                    <a:pt x="0" y="1400170"/>
                  </a:lnTo>
                  <a:cubicBezTo>
                    <a:pt x="289325" y="1400170"/>
                    <a:pt x="523870" y="1165625"/>
                    <a:pt x="523870" y="876300"/>
                  </a:cubicBezTo>
                  <a:cubicBezTo>
                    <a:pt x="523870" y="586975"/>
                    <a:pt x="289325" y="352430"/>
                    <a:pt x="0" y="352430"/>
                  </a:cubicBezTo>
                  <a:close/>
                </a:path>
              </a:pathLst>
            </a:cu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72"/>
            <p:cNvSpPr txBox="1">
              <a:spLocks noChangeArrowheads="1"/>
            </p:cNvSpPr>
            <p:nvPr/>
          </p:nvSpPr>
          <p:spPr bwMode="auto">
            <a:xfrm>
              <a:off x="3253740"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50%</a:t>
              </a:r>
              <a:endParaRPr lang="zh-CN" altLang="en-US" sz="2400" dirty="0">
                <a:solidFill>
                  <a:srgbClr val="000000"/>
                </a:solidFill>
              </a:endParaRPr>
            </a:p>
          </p:txBody>
        </p:sp>
      </p:grpSp>
      <p:grpSp>
        <p:nvGrpSpPr>
          <p:cNvPr id="113" name="组合 112"/>
          <p:cNvGrpSpPr/>
          <p:nvPr/>
        </p:nvGrpSpPr>
        <p:grpSpPr>
          <a:xfrm>
            <a:off x="4805492" y="1357007"/>
            <a:ext cx="1752600" cy="1752600"/>
            <a:chOff x="4805492" y="1357007"/>
            <a:chExt cx="1752600" cy="1752600"/>
          </a:xfrm>
        </p:grpSpPr>
        <p:sp>
          <p:nvSpPr>
            <p:cNvPr id="114" name="同心圆 113"/>
            <p:cNvSpPr/>
            <p:nvPr/>
          </p:nvSpPr>
          <p:spPr>
            <a:xfrm>
              <a:off x="4805492"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15" name="任意多边形 114"/>
            <p:cNvSpPr/>
            <p:nvPr/>
          </p:nvSpPr>
          <p:spPr>
            <a:xfrm>
              <a:off x="4897413" y="1357007"/>
              <a:ext cx="1660678" cy="1752600"/>
            </a:xfrm>
            <a:custGeom>
              <a:avLst/>
              <a:gdLst>
                <a:gd name="connsiteX0" fmla="*/ 784378 w 1660678"/>
                <a:gd name="connsiteY0" fmla="*/ 0 h 1752600"/>
                <a:gd name="connsiteX1" fmla="*/ 1660678 w 1660678"/>
                <a:gd name="connsiteY1" fmla="*/ 876300 h 1752600"/>
                <a:gd name="connsiteX2" fmla="*/ 784378 w 1660678"/>
                <a:gd name="connsiteY2" fmla="*/ 1752600 h 1752600"/>
                <a:gd name="connsiteX3" fmla="*/ 57737 w 1660678"/>
                <a:gd name="connsiteY3" fmla="*/ 1366248 h 1752600"/>
                <a:gd name="connsiteX4" fmla="*/ 0 w 1660678"/>
                <a:gd name="connsiteY4" fmla="*/ 1259877 h 1752600"/>
                <a:gd name="connsiteX5" fmla="*/ 324324 w 1660678"/>
                <a:gd name="connsiteY5" fmla="*/ 1121938 h 1752600"/>
                <a:gd name="connsiteX6" fmla="*/ 349977 w 1660678"/>
                <a:gd name="connsiteY6" fmla="*/ 1169201 h 1752600"/>
                <a:gd name="connsiteX7" fmla="*/ 784378 w 1660678"/>
                <a:gd name="connsiteY7" fmla="*/ 1400170 h 1752600"/>
                <a:gd name="connsiteX8" fmla="*/ 1308248 w 1660678"/>
                <a:gd name="connsiteY8" fmla="*/ 876300 h 1752600"/>
                <a:gd name="connsiteX9" fmla="*/ 784378 w 1660678"/>
                <a:gd name="connsiteY9" fmla="*/ 352430 h 1752600"/>
                <a:gd name="connsiteX10" fmla="*/ 777612 w 1660678"/>
                <a:gd name="connsiteY10" fmla="*/ 353112 h 1752600"/>
                <a:gd name="connsiteX11" fmla="*/ 777612 w 1660678"/>
                <a:gd name="connsiteY11" fmla="*/ 342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0678" h="1752600">
                  <a:moveTo>
                    <a:pt x="784378" y="0"/>
                  </a:moveTo>
                  <a:cubicBezTo>
                    <a:pt x="1268345" y="0"/>
                    <a:pt x="1660678" y="392333"/>
                    <a:pt x="1660678" y="876300"/>
                  </a:cubicBezTo>
                  <a:cubicBezTo>
                    <a:pt x="1660678" y="1360267"/>
                    <a:pt x="1268345" y="1752600"/>
                    <a:pt x="784378" y="1752600"/>
                  </a:cubicBezTo>
                  <a:cubicBezTo>
                    <a:pt x="481899" y="1752600"/>
                    <a:pt x="215214" y="1599345"/>
                    <a:pt x="57737" y="1366248"/>
                  </a:cubicBezTo>
                  <a:lnTo>
                    <a:pt x="0" y="1259877"/>
                  </a:lnTo>
                  <a:lnTo>
                    <a:pt x="324324" y="1121938"/>
                  </a:lnTo>
                  <a:lnTo>
                    <a:pt x="349977" y="1169201"/>
                  </a:lnTo>
                  <a:cubicBezTo>
                    <a:pt x="444120" y="1308551"/>
                    <a:pt x="603550" y="1400170"/>
                    <a:pt x="784378" y="1400170"/>
                  </a:cubicBezTo>
                  <a:cubicBezTo>
                    <a:pt x="1073703" y="1400170"/>
                    <a:pt x="1308248" y="1165625"/>
                    <a:pt x="1308248" y="876300"/>
                  </a:cubicBezTo>
                  <a:cubicBezTo>
                    <a:pt x="1308248" y="586975"/>
                    <a:pt x="1073703" y="352430"/>
                    <a:pt x="784378" y="352430"/>
                  </a:cubicBezTo>
                  <a:lnTo>
                    <a:pt x="777612" y="353112"/>
                  </a:lnTo>
                  <a:lnTo>
                    <a:pt x="777612" y="342"/>
                  </a:lnTo>
                  <a:close/>
                </a:path>
              </a:pathLst>
            </a:cu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TextBox 72"/>
            <p:cNvSpPr txBox="1">
              <a:spLocks noChangeArrowheads="1"/>
            </p:cNvSpPr>
            <p:nvPr/>
          </p:nvSpPr>
          <p:spPr bwMode="auto">
            <a:xfrm>
              <a:off x="5370122"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68%</a:t>
              </a:r>
              <a:endParaRPr lang="zh-CN" altLang="en-US" sz="2400" dirty="0">
                <a:solidFill>
                  <a:srgbClr val="000000"/>
                </a:solidFill>
              </a:endParaRPr>
            </a:p>
          </p:txBody>
        </p:sp>
      </p:grpSp>
      <p:grpSp>
        <p:nvGrpSpPr>
          <p:cNvPr id="117" name="组合 116"/>
          <p:cNvGrpSpPr/>
          <p:nvPr/>
        </p:nvGrpSpPr>
        <p:grpSpPr>
          <a:xfrm>
            <a:off x="6892436" y="1357007"/>
            <a:ext cx="1752600" cy="1752600"/>
            <a:chOff x="6892436" y="1357007"/>
            <a:chExt cx="1752600" cy="1752600"/>
          </a:xfrm>
        </p:grpSpPr>
        <p:sp>
          <p:nvSpPr>
            <p:cNvPr id="118" name="同心圆 117"/>
            <p:cNvSpPr/>
            <p:nvPr/>
          </p:nvSpPr>
          <p:spPr>
            <a:xfrm>
              <a:off x="6892436"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19" name="任意多边形 118"/>
            <p:cNvSpPr/>
            <p:nvPr/>
          </p:nvSpPr>
          <p:spPr>
            <a:xfrm>
              <a:off x="7761970" y="1357007"/>
              <a:ext cx="883066" cy="876300"/>
            </a:xfrm>
            <a:custGeom>
              <a:avLst/>
              <a:gdLst>
                <a:gd name="connsiteX0" fmla="*/ 6766 w 883066"/>
                <a:gd name="connsiteY0" fmla="*/ 0 h 876300"/>
                <a:gd name="connsiteX1" fmla="*/ 883066 w 883066"/>
                <a:gd name="connsiteY1" fmla="*/ 876300 h 876300"/>
                <a:gd name="connsiteX2" fmla="*/ 530636 w 883066"/>
                <a:gd name="connsiteY2" fmla="*/ 876300 h 876300"/>
                <a:gd name="connsiteX3" fmla="*/ 6766 w 883066"/>
                <a:gd name="connsiteY3" fmla="*/ 352430 h 876300"/>
                <a:gd name="connsiteX4" fmla="*/ 0 w 883066"/>
                <a:gd name="connsiteY4" fmla="*/ 353112 h 876300"/>
                <a:gd name="connsiteX5" fmla="*/ 0 w 883066"/>
                <a:gd name="connsiteY5" fmla="*/ 342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066" h="876300">
                  <a:moveTo>
                    <a:pt x="6766" y="0"/>
                  </a:moveTo>
                  <a:cubicBezTo>
                    <a:pt x="490733" y="0"/>
                    <a:pt x="883066" y="392333"/>
                    <a:pt x="883066" y="876300"/>
                  </a:cubicBezTo>
                  <a:lnTo>
                    <a:pt x="530636" y="876300"/>
                  </a:lnTo>
                  <a:cubicBezTo>
                    <a:pt x="530636" y="586975"/>
                    <a:pt x="296091" y="352430"/>
                    <a:pt x="6766" y="352430"/>
                  </a:cubicBezTo>
                  <a:lnTo>
                    <a:pt x="0" y="353112"/>
                  </a:lnTo>
                  <a:lnTo>
                    <a:pt x="0" y="342"/>
                  </a:ln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0" name="TextBox 72"/>
            <p:cNvSpPr txBox="1">
              <a:spLocks noChangeArrowheads="1"/>
            </p:cNvSpPr>
            <p:nvPr/>
          </p:nvSpPr>
          <p:spPr bwMode="auto">
            <a:xfrm>
              <a:off x="7488243"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25%</a:t>
              </a:r>
              <a:endParaRPr lang="zh-CN" altLang="en-US" sz="2400" dirty="0">
                <a:solidFill>
                  <a:srgbClr val="000000"/>
                </a:solidFill>
              </a:endParaRPr>
            </a:p>
          </p:txBody>
        </p:sp>
      </p:grpSp>
      <p:sp>
        <p:nvSpPr>
          <p:cNvPr id="121" name="矩形 120"/>
          <p:cNvSpPr/>
          <p:nvPr/>
        </p:nvSpPr>
        <p:spPr>
          <a:xfrm>
            <a:off x="3502772" y="600780"/>
            <a:ext cx="2179287" cy="369332"/>
          </a:xfrm>
          <a:prstGeom prst="rect">
            <a:avLst/>
          </a:prstGeom>
        </p:spPr>
        <p:txBody>
          <a:bodyPr wrap="square">
            <a:spAutoFit/>
          </a:bodyPr>
          <a:lstStyle/>
          <a:p>
            <a:pPr defTabSz="685800"/>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点击此处添加标题</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122" name="矩形 121"/>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nodeType="with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ppt_w*1.125000"/>
                                          </p:val>
                                        </p:tav>
                                      </p:tavLst>
                                    </p:anim>
                                    <p:animEffect transition="out" filter="wipe(right)">
                                      <p:cBhvr>
                                        <p:cTn id="7" dur="500"/>
                                        <p:tgtEl>
                                          <p:spTgt spid="10"/>
                                        </p:tgtEl>
                                      </p:cBhvr>
                                    </p:animEffect>
                                    <p:set>
                                      <p:cBhvr>
                                        <p:cTn id="8" dur="1" fill="hold">
                                          <p:stCondLst>
                                            <p:cond delay="499"/>
                                          </p:stCondLst>
                                        </p:cTn>
                                        <p:tgtEl>
                                          <p:spTgt spid="10"/>
                                        </p:tgtEl>
                                        <p:attrNameLst>
                                          <p:attrName>style.visibility</p:attrName>
                                        </p:attrNameLst>
                                      </p:cBhvr>
                                      <p:to>
                                        <p:strVal val="hidden"/>
                                      </p:to>
                                    </p:set>
                                  </p:childTnLst>
                                </p:cTn>
                              </p:par>
                              <p:par>
                                <p:cTn id="9" presetID="12" presetClass="exit" presetSubtype="2" fill="hold" nodeType="withEffect">
                                  <p:stCondLst>
                                    <p:cond delay="0"/>
                                  </p:stCondLst>
                                  <p:childTnLst>
                                    <p:anim calcmode="lin" valueType="num">
                                      <p:cBhvr additive="base">
                                        <p:cTn id="10" dur="500"/>
                                        <p:tgtEl>
                                          <p:spTgt spid="13"/>
                                        </p:tgtEl>
                                        <p:attrNameLst>
                                          <p:attrName>ppt_x</p:attrName>
                                        </p:attrNameLst>
                                      </p:cBhvr>
                                      <p:tavLst>
                                        <p:tav tm="0">
                                          <p:val>
                                            <p:strVal val="#ppt_x"/>
                                          </p:val>
                                        </p:tav>
                                        <p:tav tm="100000">
                                          <p:val>
                                            <p:strVal val="#ppt_x+#ppt_w*1.125000"/>
                                          </p:val>
                                        </p:tav>
                                      </p:tavLst>
                                    </p:anim>
                                    <p:animEffect transition="out" filter="wipe(right)">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2" presetClass="exit" presetSubtype="2" fill="hold" nodeType="withEffect">
                                  <p:stCondLst>
                                    <p:cond delay="0"/>
                                  </p:stCondLst>
                                  <p:childTnLst>
                                    <p:anim calcmode="lin" valueType="num">
                                      <p:cBhvr additive="base">
                                        <p:cTn id="14" dur="500"/>
                                        <p:tgtEl>
                                          <p:spTgt spid="16"/>
                                        </p:tgtEl>
                                        <p:attrNameLst>
                                          <p:attrName>ppt_x</p:attrName>
                                        </p:attrNameLst>
                                      </p:cBhvr>
                                      <p:tavLst>
                                        <p:tav tm="0">
                                          <p:val>
                                            <p:strVal val="#ppt_x"/>
                                          </p:val>
                                        </p:tav>
                                        <p:tav tm="100000">
                                          <p:val>
                                            <p:strVal val="#ppt_x+#ppt_w*1.125000"/>
                                          </p:val>
                                        </p:tav>
                                      </p:tavLst>
                                    </p:anim>
                                    <p:animEffect transition="out" filter="wipe(right)">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12" presetClass="exit" presetSubtype="2" fill="hold" nodeType="withEffect">
                                  <p:stCondLst>
                                    <p:cond delay="0"/>
                                  </p:stCondLst>
                                  <p:childTnLst>
                                    <p:anim calcmode="lin" valueType="num">
                                      <p:cBhvr additive="base">
                                        <p:cTn id="18" dur="500"/>
                                        <p:tgtEl>
                                          <p:spTgt spid="19"/>
                                        </p:tgtEl>
                                        <p:attrNameLst>
                                          <p:attrName>ppt_x</p:attrName>
                                        </p:attrNameLst>
                                      </p:cBhvr>
                                      <p:tavLst>
                                        <p:tav tm="0">
                                          <p:val>
                                            <p:strVal val="#ppt_x"/>
                                          </p:val>
                                        </p:tav>
                                        <p:tav tm="100000">
                                          <p:val>
                                            <p:strVal val="#ppt_x+#ppt_w*1.125000"/>
                                          </p:val>
                                        </p:tav>
                                      </p:tavLst>
                                    </p:anim>
                                    <p:animEffect transition="out" filter="wipe(right)">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12" presetClass="exit" presetSubtype="2" fill="hold" nodeType="withEffect">
                                  <p:stCondLst>
                                    <p:cond delay="0"/>
                                  </p:stCondLst>
                                  <p:childTnLst>
                                    <p:anim calcmode="lin" valueType="num">
                                      <p:cBhvr additive="base">
                                        <p:cTn id="22" dur="500"/>
                                        <p:tgtEl>
                                          <p:spTgt spid="22"/>
                                        </p:tgtEl>
                                        <p:attrNameLst>
                                          <p:attrName>ppt_x</p:attrName>
                                        </p:attrNameLst>
                                      </p:cBhvr>
                                      <p:tavLst>
                                        <p:tav tm="0">
                                          <p:val>
                                            <p:strVal val="#ppt_x"/>
                                          </p:val>
                                        </p:tav>
                                        <p:tav tm="100000">
                                          <p:val>
                                            <p:strVal val="#ppt_x+#ppt_w*1.125000"/>
                                          </p:val>
                                        </p:tav>
                                      </p:tavLst>
                                    </p:anim>
                                    <p:animEffect transition="out" filter="wipe(right)">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par>
                                <p:cTn id="25" presetID="12" presetClass="exit" presetSubtype="2" fill="hold" nodeType="withEffect">
                                  <p:stCondLst>
                                    <p:cond delay="0"/>
                                  </p:stCondLst>
                                  <p:childTnLst>
                                    <p:anim calcmode="lin" valueType="num">
                                      <p:cBhvr additive="base">
                                        <p:cTn id="26" dur="500"/>
                                        <p:tgtEl>
                                          <p:spTgt spid="25"/>
                                        </p:tgtEl>
                                        <p:attrNameLst>
                                          <p:attrName>ppt_x</p:attrName>
                                        </p:attrNameLst>
                                      </p:cBhvr>
                                      <p:tavLst>
                                        <p:tav tm="0">
                                          <p:val>
                                            <p:strVal val="#ppt_x"/>
                                          </p:val>
                                        </p:tav>
                                        <p:tav tm="100000">
                                          <p:val>
                                            <p:strVal val="#ppt_x+#ppt_w*1.125000"/>
                                          </p:val>
                                        </p:tav>
                                      </p:tavLst>
                                    </p:anim>
                                    <p:animEffect transition="out" filter="wipe(right)">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12" presetClass="exit" presetSubtype="2" fill="hold" nodeType="withEffect">
                                  <p:stCondLst>
                                    <p:cond delay="0"/>
                                  </p:stCondLst>
                                  <p:childTnLst>
                                    <p:anim calcmode="lin" valueType="num">
                                      <p:cBhvr additive="base">
                                        <p:cTn id="30" dur="500"/>
                                        <p:tgtEl>
                                          <p:spTgt spid="28"/>
                                        </p:tgtEl>
                                        <p:attrNameLst>
                                          <p:attrName>ppt_x</p:attrName>
                                        </p:attrNameLst>
                                      </p:cBhvr>
                                      <p:tavLst>
                                        <p:tav tm="0">
                                          <p:val>
                                            <p:strVal val="#ppt_x"/>
                                          </p:val>
                                        </p:tav>
                                        <p:tav tm="100000">
                                          <p:val>
                                            <p:strVal val="#ppt_x+#ppt_w*1.125000"/>
                                          </p:val>
                                        </p:tav>
                                      </p:tavLst>
                                    </p:anim>
                                    <p:animEffect transition="out" filter="wipe(right)">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par>
                                <p:cTn id="33" presetID="12" presetClass="exit" presetSubtype="2" fill="hold" nodeType="withEffect">
                                  <p:stCondLst>
                                    <p:cond delay="0"/>
                                  </p:stCondLst>
                                  <p:childTnLst>
                                    <p:anim calcmode="lin" valueType="num">
                                      <p:cBhvr additive="base">
                                        <p:cTn id="34" dur="500"/>
                                        <p:tgtEl>
                                          <p:spTgt spid="52"/>
                                        </p:tgtEl>
                                        <p:attrNameLst>
                                          <p:attrName>ppt_x</p:attrName>
                                        </p:attrNameLst>
                                      </p:cBhvr>
                                      <p:tavLst>
                                        <p:tav tm="0">
                                          <p:val>
                                            <p:strVal val="#ppt_x"/>
                                          </p:val>
                                        </p:tav>
                                        <p:tav tm="100000">
                                          <p:val>
                                            <p:strVal val="#ppt_x+#ppt_w*1.125000"/>
                                          </p:val>
                                        </p:tav>
                                      </p:tavLst>
                                    </p:anim>
                                    <p:animEffect transition="out" filter="wipe(right)">
                                      <p:cBhvr>
                                        <p:cTn id="35" dur="500"/>
                                        <p:tgtEl>
                                          <p:spTgt spid="52"/>
                                        </p:tgtEl>
                                      </p:cBhvr>
                                    </p:animEffect>
                                    <p:set>
                                      <p:cBhvr>
                                        <p:cTn id="36" dur="1" fill="hold">
                                          <p:stCondLst>
                                            <p:cond delay="499"/>
                                          </p:stCondLst>
                                        </p:cTn>
                                        <p:tgtEl>
                                          <p:spTgt spid="52"/>
                                        </p:tgtEl>
                                        <p:attrNameLst>
                                          <p:attrName>style.visibility</p:attrName>
                                        </p:attrNameLst>
                                      </p:cBhvr>
                                      <p:to>
                                        <p:strVal val="hidden"/>
                                      </p:to>
                                    </p:set>
                                  </p:childTnLst>
                                </p:cTn>
                              </p:par>
                              <p:par>
                                <p:cTn id="37" presetID="12" presetClass="exit" presetSubtype="8" fill="hold" nodeType="withEffect">
                                  <p:stCondLst>
                                    <p:cond delay="0"/>
                                  </p:stCondLst>
                                  <p:childTnLst>
                                    <p:anim calcmode="lin" valueType="num">
                                      <p:cBhvr additive="base">
                                        <p:cTn id="38" dur="500"/>
                                        <p:tgtEl>
                                          <p:spTgt spid="31"/>
                                        </p:tgtEl>
                                        <p:attrNameLst>
                                          <p:attrName>ppt_x</p:attrName>
                                        </p:attrNameLst>
                                      </p:cBhvr>
                                      <p:tavLst>
                                        <p:tav tm="0">
                                          <p:val>
                                            <p:strVal val="#ppt_x"/>
                                          </p:val>
                                        </p:tav>
                                        <p:tav tm="100000">
                                          <p:val>
                                            <p:strVal val="#ppt_x-#ppt_w*1.125000"/>
                                          </p:val>
                                        </p:tav>
                                      </p:tavLst>
                                    </p:anim>
                                    <p:animEffect transition="out" filter="wipe(left)">
                                      <p:cBhvr>
                                        <p:cTn id="39" dur="500"/>
                                        <p:tgtEl>
                                          <p:spTgt spid="31"/>
                                        </p:tgtEl>
                                      </p:cBhvr>
                                    </p:animEffect>
                                    <p:set>
                                      <p:cBhvr>
                                        <p:cTn id="40" dur="1" fill="hold">
                                          <p:stCondLst>
                                            <p:cond delay="499"/>
                                          </p:stCondLst>
                                        </p:cTn>
                                        <p:tgtEl>
                                          <p:spTgt spid="31"/>
                                        </p:tgtEl>
                                        <p:attrNameLst>
                                          <p:attrName>style.visibility</p:attrName>
                                        </p:attrNameLst>
                                      </p:cBhvr>
                                      <p:to>
                                        <p:strVal val="hidden"/>
                                      </p:to>
                                    </p:set>
                                  </p:childTnLst>
                                </p:cTn>
                              </p:par>
                              <p:par>
                                <p:cTn id="41" presetID="12" presetClass="exit" presetSubtype="8" fill="hold" nodeType="withEffect">
                                  <p:stCondLst>
                                    <p:cond delay="0"/>
                                  </p:stCondLst>
                                  <p:childTnLst>
                                    <p:anim calcmode="lin" valueType="num">
                                      <p:cBhvr additive="base">
                                        <p:cTn id="42" dur="500"/>
                                        <p:tgtEl>
                                          <p:spTgt spid="34"/>
                                        </p:tgtEl>
                                        <p:attrNameLst>
                                          <p:attrName>ppt_x</p:attrName>
                                        </p:attrNameLst>
                                      </p:cBhvr>
                                      <p:tavLst>
                                        <p:tav tm="0">
                                          <p:val>
                                            <p:strVal val="#ppt_x"/>
                                          </p:val>
                                        </p:tav>
                                        <p:tav tm="100000">
                                          <p:val>
                                            <p:strVal val="#ppt_x-#ppt_w*1.125000"/>
                                          </p:val>
                                        </p:tav>
                                      </p:tavLst>
                                    </p:anim>
                                    <p:animEffect transition="out" filter="wipe(left)">
                                      <p:cBhvr>
                                        <p:cTn id="43" dur="500"/>
                                        <p:tgtEl>
                                          <p:spTgt spid="34"/>
                                        </p:tgtEl>
                                      </p:cBhvr>
                                    </p:animEffect>
                                    <p:set>
                                      <p:cBhvr>
                                        <p:cTn id="44" dur="1" fill="hold">
                                          <p:stCondLst>
                                            <p:cond delay="499"/>
                                          </p:stCondLst>
                                        </p:cTn>
                                        <p:tgtEl>
                                          <p:spTgt spid="34"/>
                                        </p:tgtEl>
                                        <p:attrNameLst>
                                          <p:attrName>style.visibility</p:attrName>
                                        </p:attrNameLst>
                                      </p:cBhvr>
                                      <p:to>
                                        <p:strVal val="hidden"/>
                                      </p:to>
                                    </p:set>
                                  </p:childTnLst>
                                </p:cTn>
                              </p:par>
                              <p:par>
                                <p:cTn id="45" presetID="12" presetClass="exit" presetSubtype="8" fill="hold" nodeType="withEffect">
                                  <p:stCondLst>
                                    <p:cond delay="0"/>
                                  </p:stCondLst>
                                  <p:childTnLst>
                                    <p:anim calcmode="lin" valueType="num">
                                      <p:cBhvr additive="base">
                                        <p:cTn id="46" dur="500"/>
                                        <p:tgtEl>
                                          <p:spTgt spid="37"/>
                                        </p:tgtEl>
                                        <p:attrNameLst>
                                          <p:attrName>ppt_x</p:attrName>
                                        </p:attrNameLst>
                                      </p:cBhvr>
                                      <p:tavLst>
                                        <p:tav tm="0">
                                          <p:val>
                                            <p:strVal val="#ppt_x"/>
                                          </p:val>
                                        </p:tav>
                                        <p:tav tm="100000">
                                          <p:val>
                                            <p:strVal val="#ppt_x-#ppt_w*1.125000"/>
                                          </p:val>
                                        </p:tav>
                                      </p:tavLst>
                                    </p:anim>
                                    <p:animEffect transition="out" filter="wipe(left)">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par>
                                <p:cTn id="49" presetID="12" presetClass="exit" presetSubtype="8" fill="hold" nodeType="withEffect">
                                  <p:stCondLst>
                                    <p:cond delay="0"/>
                                  </p:stCondLst>
                                  <p:childTnLst>
                                    <p:anim calcmode="lin" valueType="num">
                                      <p:cBhvr additive="base">
                                        <p:cTn id="50" dur="500"/>
                                        <p:tgtEl>
                                          <p:spTgt spid="40"/>
                                        </p:tgtEl>
                                        <p:attrNameLst>
                                          <p:attrName>ppt_x</p:attrName>
                                        </p:attrNameLst>
                                      </p:cBhvr>
                                      <p:tavLst>
                                        <p:tav tm="0">
                                          <p:val>
                                            <p:strVal val="#ppt_x"/>
                                          </p:val>
                                        </p:tav>
                                        <p:tav tm="100000">
                                          <p:val>
                                            <p:strVal val="#ppt_x-#ppt_w*1.125000"/>
                                          </p:val>
                                        </p:tav>
                                      </p:tavLst>
                                    </p:anim>
                                    <p:animEffect transition="out" filter="wipe(left)">
                                      <p:cBhvr>
                                        <p:cTn id="51" dur="500"/>
                                        <p:tgtEl>
                                          <p:spTgt spid="40"/>
                                        </p:tgtEl>
                                      </p:cBhvr>
                                    </p:animEffect>
                                    <p:set>
                                      <p:cBhvr>
                                        <p:cTn id="52" dur="1" fill="hold">
                                          <p:stCondLst>
                                            <p:cond delay="499"/>
                                          </p:stCondLst>
                                        </p:cTn>
                                        <p:tgtEl>
                                          <p:spTgt spid="40"/>
                                        </p:tgtEl>
                                        <p:attrNameLst>
                                          <p:attrName>style.visibility</p:attrName>
                                        </p:attrNameLst>
                                      </p:cBhvr>
                                      <p:to>
                                        <p:strVal val="hidden"/>
                                      </p:to>
                                    </p:set>
                                  </p:childTnLst>
                                </p:cTn>
                              </p:par>
                              <p:par>
                                <p:cTn id="53" presetID="12" presetClass="exit" presetSubtype="8" fill="hold" nodeType="withEffect">
                                  <p:stCondLst>
                                    <p:cond delay="0"/>
                                  </p:stCondLst>
                                  <p:childTnLst>
                                    <p:anim calcmode="lin" valueType="num">
                                      <p:cBhvr additive="base">
                                        <p:cTn id="54" dur="500"/>
                                        <p:tgtEl>
                                          <p:spTgt spid="43"/>
                                        </p:tgtEl>
                                        <p:attrNameLst>
                                          <p:attrName>ppt_x</p:attrName>
                                        </p:attrNameLst>
                                      </p:cBhvr>
                                      <p:tavLst>
                                        <p:tav tm="0">
                                          <p:val>
                                            <p:strVal val="#ppt_x"/>
                                          </p:val>
                                        </p:tav>
                                        <p:tav tm="100000">
                                          <p:val>
                                            <p:strVal val="#ppt_x-#ppt_w*1.125000"/>
                                          </p:val>
                                        </p:tav>
                                      </p:tavLst>
                                    </p:anim>
                                    <p:animEffect transition="out" filter="wipe(left)">
                                      <p:cBhvr>
                                        <p:cTn id="55" dur="500"/>
                                        <p:tgtEl>
                                          <p:spTgt spid="43"/>
                                        </p:tgtEl>
                                      </p:cBhvr>
                                    </p:animEffect>
                                    <p:set>
                                      <p:cBhvr>
                                        <p:cTn id="56" dur="1" fill="hold">
                                          <p:stCondLst>
                                            <p:cond delay="499"/>
                                          </p:stCondLst>
                                        </p:cTn>
                                        <p:tgtEl>
                                          <p:spTgt spid="43"/>
                                        </p:tgtEl>
                                        <p:attrNameLst>
                                          <p:attrName>style.visibility</p:attrName>
                                        </p:attrNameLst>
                                      </p:cBhvr>
                                      <p:to>
                                        <p:strVal val="hidden"/>
                                      </p:to>
                                    </p:set>
                                  </p:childTnLst>
                                </p:cTn>
                              </p:par>
                              <p:par>
                                <p:cTn id="57" presetID="12" presetClass="exit" presetSubtype="8" fill="hold" nodeType="withEffect">
                                  <p:stCondLst>
                                    <p:cond delay="0"/>
                                  </p:stCondLst>
                                  <p:childTnLst>
                                    <p:anim calcmode="lin" valueType="num">
                                      <p:cBhvr additive="base">
                                        <p:cTn id="58" dur="500"/>
                                        <p:tgtEl>
                                          <p:spTgt spid="46"/>
                                        </p:tgtEl>
                                        <p:attrNameLst>
                                          <p:attrName>ppt_x</p:attrName>
                                        </p:attrNameLst>
                                      </p:cBhvr>
                                      <p:tavLst>
                                        <p:tav tm="0">
                                          <p:val>
                                            <p:strVal val="#ppt_x"/>
                                          </p:val>
                                        </p:tav>
                                        <p:tav tm="100000">
                                          <p:val>
                                            <p:strVal val="#ppt_x-#ppt_w*1.125000"/>
                                          </p:val>
                                        </p:tav>
                                      </p:tavLst>
                                    </p:anim>
                                    <p:animEffect transition="out" filter="wipe(left)">
                                      <p:cBhvr>
                                        <p:cTn id="59" dur="500"/>
                                        <p:tgtEl>
                                          <p:spTgt spid="46"/>
                                        </p:tgtEl>
                                      </p:cBhvr>
                                    </p:animEffect>
                                    <p:set>
                                      <p:cBhvr>
                                        <p:cTn id="60" dur="1" fill="hold">
                                          <p:stCondLst>
                                            <p:cond delay="499"/>
                                          </p:stCondLst>
                                        </p:cTn>
                                        <p:tgtEl>
                                          <p:spTgt spid="46"/>
                                        </p:tgtEl>
                                        <p:attrNameLst>
                                          <p:attrName>style.visibility</p:attrName>
                                        </p:attrNameLst>
                                      </p:cBhvr>
                                      <p:to>
                                        <p:strVal val="hidden"/>
                                      </p:to>
                                    </p:set>
                                  </p:childTnLst>
                                </p:cTn>
                              </p:par>
                              <p:par>
                                <p:cTn id="61" presetID="12" presetClass="exit" presetSubtype="8" fill="hold" nodeType="withEffect">
                                  <p:stCondLst>
                                    <p:cond delay="0"/>
                                  </p:stCondLst>
                                  <p:childTnLst>
                                    <p:anim calcmode="lin" valueType="num">
                                      <p:cBhvr additive="base">
                                        <p:cTn id="62" dur="500"/>
                                        <p:tgtEl>
                                          <p:spTgt spid="49"/>
                                        </p:tgtEl>
                                        <p:attrNameLst>
                                          <p:attrName>ppt_x</p:attrName>
                                        </p:attrNameLst>
                                      </p:cBhvr>
                                      <p:tavLst>
                                        <p:tav tm="0">
                                          <p:val>
                                            <p:strVal val="#ppt_x"/>
                                          </p:val>
                                        </p:tav>
                                        <p:tav tm="100000">
                                          <p:val>
                                            <p:strVal val="#ppt_x-#ppt_w*1.125000"/>
                                          </p:val>
                                        </p:tav>
                                      </p:tavLst>
                                    </p:anim>
                                    <p:animEffect transition="out" filter="wipe(left)">
                                      <p:cBhvr>
                                        <p:cTn id="63" dur="500"/>
                                        <p:tgtEl>
                                          <p:spTgt spid="49"/>
                                        </p:tgtEl>
                                      </p:cBhvr>
                                    </p:animEffect>
                                    <p:set>
                                      <p:cBhvr>
                                        <p:cTn id="64" dur="1" fill="hold">
                                          <p:stCondLst>
                                            <p:cond delay="499"/>
                                          </p:stCondLst>
                                        </p:cTn>
                                        <p:tgtEl>
                                          <p:spTgt spid="49"/>
                                        </p:tgtEl>
                                        <p:attrNameLst>
                                          <p:attrName>style.visibility</p:attrName>
                                        </p:attrNameLst>
                                      </p:cBhvr>
                                      <p:to>
                                        <p:strVal val="hidden"/>
                                      </p:to>
                                    </p:set>
                                  </p:childTnLst>
                                </p:cTn>
                              </p:par>
                              <p:par>
                                <p:cTn id="65" presetID="12" presetClass="exit" presetSubtype="8" fill="hold" nodeType="withEffect">
                                  <p:stCondLst>
                                    <p:cond delay="0"/>
                                  </p:stCondLst>
                                  <p:childTnLst>
                                    <p:anim calcmode="lin" valueType="num">
                                      <p:cBhvr additive="base">
                                        <p:cTn id="66" dur="500"/>
                                        <p:tgtEl>
                                          <p:spTgt spid="72"/>
                                        </p:tgtEl>
                                        <p:attrNameLst>
                                          <p:attrName>ppt_x</p:attrName>
                                        </p:attrNameLst>
                                      </p:cBhvr>
                                      <p:tavLst>
                                        <p:tav tm="0">
                                          <p:val>
                                            <p:strVal val="#ppt_x"/>
                                          </p:val>
                                        </p:tav>
                                        <p:tav tm="100000">
                                          <p:val>
                                            <p:strVal val="#ppt_x-#ppt_w*1.125000"/>
                                          </p:val>
                                        </p:tav>
                                      </p:tavLst>
                                    </p:anim>
                                    <p:animEffect transition="out" filter="wipe(left)">
                                      <p:cBhvr>
                                        <p:cTn id="67" dur="500"/>
                                        <p:tgtEl>
                                          <p:spTgt spid="72"/>
                                        </p:tgtEl>
                                      </p:cBhvr>
                                    </p:animEffect>
                                    <p:set>
                                      <p:cBhvr>
                                        <p:cTn id="68" dur="1" fill="hold">
                                          <p:stCondLst>
                                            <p:cond delay="499"/>
                                          </p:stCondLst>
                                        </p:cTn>
                                        <p:tgtEl>
                                          <p:spTgt spid="72"/>
                                        </p:tgtEl>
                                        <p:attrNameLst>
                                          <p:attrName>style.visibility</p:attrName>
                                        </p:attrNameLst>
                                      </p:cBhvr>
                                      <p:to>
                                        <p:strVal val="hidden"/>
                                      </p:to>
                                    </p:set>
                                  </p:childTnLst>
                                </p:cTn>
                              </p:par>
                              <p:par>
                                <p:cTn id="69" presetID="12" presetClass="exit" presetSubtype="4" fill="hold" nodeType="withEffect">
                                  <p:stCondLst>
                                    <p:cond delay="0"/>
                                  </p:stCondLst>
                                  <p:childTnLst>
                                    <p:anim calcmode="lin" valueType="num">
                                      <p:cBhvr additive="base">
                                        <p:cTn id="70" dur="500"/>
                                        <p:tgtEl>
                                          <p:spTgt spid="2"/>
                                        </p:tgtEl>
                                        <p:attrNameLst>
                                          <p:attrName>ppt_y</p:attrName>
                                        </p:attrNameLst>
                                      </p:cBhvr>
                                      <p:tavLst>
                                        <p:tav tm="0">
                                          <p:val>
                                            <p:strVal val="#ppt_y"/>
                                          </p:val>
                                        </p:tav>
                                        <p:tav tm="100000">
                                          <p:val>
                                            <p:strVal val="#ppt_y+#ppt_h*1.125000"/>
                                          </p:val>
                                        </p:tav>
                                      </p:tavLst>
                                    </p:anim>
                                    <p:animEffect transition="out" filter="wipe(down)">
                                      <p:cBhvr>
                                        <p:cTn id="71" dur="500"/>
                                        <p:tgtEl>
                                          <p:spTgt spid="2"/>
                                        </p:tgtEl>
                                      </p:cBhvr>
                                    </p:animEffect>
                                    <p:set>
                                      <p:cBhvr>
                                        <p:cTn id="72" dur="1" fill="hold">
                                          <p:stCondLst>
                                            <p:cond delay="499"/>
                                          </p:stCondLst>
                                        </p:cTn>
                                        <p:tgtEl>
                                          <p:spTgt spid="2"/>
                                        </p:tgtEl>
                                        <p:attrNameLst>
                                          <p:attrName>style.visibility</p:attrName>
                                        </p:attrNameLst>
                                      </p:cBhvr>
                                      <p:to>
                                        <p:strVal val="hidden"/>
                                      </p:to>
                                    </p:set>
                                  </p:childTnLst>
                                </p:cTn>
                              </p:par>
                              <p:par>
                                <p:cTn id="73" presetID="21" presetClass="entr" presetSubtype="1" fill="hold" nodeType="withEffect">
                                  <p:stCondLst>
                                    <p:cond delay="700"/>
                                  </p:stCondLst>
                                  <p:childTnLst>
                                    <p:set>
                                      <p:cBhvr>
                                        <p:cTn id="74" dur="1" fill="hold">
                                          <p:stCondLst>
                                            <p:cond delay="0"/>
                                          </p:stCondLst>
                                        </p:cTn>
                                        <p:tgtEl>
                                          <p:spTgt spid="105"/>
                                        </p:tgtEl>
                                        <p:attrNameLst>
                                          <p:attrName>style.visibility</p:attrName>
                                        </p:attrNameLst>
                                      </p:cBhvr>
                                      <p:to>
                                        <p:strVal val="visible"/>
                                      </p:to>
                                    </p:set>
                                    <p:animEffect transition="in" filter="wheel(1)">
                                      <p:cBhvr>
                                        <p:cTn id="75" dur="750"/>
                                        <p:tgtEl>
                                          <p:spTgt spid="105"/>
                                        </p:tgtEl>
                                      </p:cBhvr>
                                    </p:animEffect>
                                  </p:childTnLst>
                                </p:cTn>
                              </p:par>
                              <p:par>
                                <p:cTn id="76" presetID="10" presetClass="entr" presetSubtype="0" fill="hold" nodeType="withEffect">
                                  <p:stCondLst>
                                    <p:cond delay="700"/>
                                  </p:stCondLst>
                                  <p:childTnLst>
                                    <p:set>
                                      <p:cBhvr>
                                        <p:cTn id="77" dur="1" fill="hold">
                                          <p:stCondLst>
                                            <p:cond delay="0"/>
                                          </p:stCondLst>
                                        </p:cTn>
                                        <p:tgtEl>
                                          <p:spTgt spid="93"/>
                                        </p:tgtEl>
                                        <p:attrNameLst>
                                          <p:attrName>style.visibility</p:attrName>
                                        </p:attrNameLst>
                                      </p:cBhvr>
                                      <p:to>
                                        <p:strVal val="visible"/>
                                      </p:to>
                                    </p:set>
                                    <p:animEffect transition="in" filter="fade">
                                      <p:cBhvr>
                                        <p:cTn id="78" dur="500"/>
                                        <p:tgtEl>
                                          <p:spTgt spid="93"/>
                                        </p:tgtEl>
                                      </p:cBhvr>
                                    </p:animEffect>
                                  </p:childTnLst>
                                </p:cTn>
                              </p:par>
                              <p:par>
                                <p:cTn id="79" presetID="14" presetClass="entr" presetSubtype="10" fill="hold" grpId="0" nodeType="withEffect">
                                  <p:stCondLst>
                                    <p:cond delay="700"/>
                                  </p:stCondLst>
                                  <p:childTnLst>
                                    <p:set>
                                      <p:cBhvr>
                                        <p:cTn id="80" dur="1" fill="hold">
                                          <p:stCondLst>
                                            <p:cond delay="0"/>
                                          </p:stCondLst>
                                        </p:cTn>
                                        <p:tgtEl>
                                          <p:spTgt spid="97"/>
                                        </p:tgtEl>
                                        <p:attrNameLst>
                                          <p:attrName>style.visibility</p:attrName>
                                        </p:attrNameLst>
                                      </p:cBhvr>
                                      <p:to>
                                        <p:strVal val="visible"/>
                                      </p:to>
                                    </p:set>
                                    <p:animEffect transition="in" filter="randombar(horizontal)">
                                      <p:cBhvr>
                                        <p:cTn id="81" dur="500"/>
                                        <p:tgtEl>
                                          <p:spTgt spid="97"/>
                                        </p:tgtEl>
                                      </p:cBhvr>
                                    </p:animEffect>
                                  </p:childTnLst>
                                </p:cTn>
                              </p:par>
                              <p:par>
                                <p:cTn id="82" presetID="14" presetClass="entr" presetSubtype="10" fill="hold" grpId="0" nodeType="withEffect">
                                  <p:stCondLst>
                                    <p:cond delay="700"/>
                                  </p:stCondLst>
                                  <p:childTnLst>
                                    <p:set>
                                      <p:cBhvr>
                                        <p:cTn id="83" dur="1" fill="hold">
                                          <p:stCondLst>
                                            <p:cond delay="0"/>
                                          </p:stCondLst>
                                        </p:cTn>
                                        <p:tgtEl>
                                          <p:spTgt spid="101"/>
                                        </p:tgtEl>
                                        <p:attrNameLst>
                                          <p:attrName>style.visibility</p:attrName>
                                        </p:attrNameLst>
                                      </p:cBhvr>
                                      <p:to>
                                        <p:strVal val="visible"/>
                                      </p:to>
                                    </p:set>
                                    <p:animEffect transition="in" filter="randombar(horizontal)">
                                      <p:cBhvr>
                                        <p:cTn id="84" dur="500"/>
                                        <p:tgtEl>
                                          <p:spTgt spid="101"/>
                                        </p:tgtEl>
                                      </p:cBhvr>
                                    </p:animEffect>
                                  </p:childTnLst>
                                </p:cTn>
                              </p:par>
                              <p:par>
                                <p:cTn id="85" presetID="21" presetClass="entr" presetSubtype="1" fill="hold" nodeType="withEffect">
                                  <p:stCondLst>
                                    <p:cond delay="1100"/>
                                  </p:stCondLst>
                                  <p:childTnLst>
                                    <p:set>
                                      <p:cBhvr>
                                        <p:cTn id="86" dur="1" fill="hold">
                                          <p:stCondLst>
                                            <p:cond delay="0"/>
                                          </p:stCondLst>
                                        </p:cTn>
                                        <p:tgtEl>
                                          <p:spTgt spid="109"/>
                                        </p:tgtEl>
                                        <p:attrNameLst>
                                          <p:attrName>style.visibility</p:attrName>
                                        </p:attrNameLst>
                                      </p:cBhvr>
                                      <p:to>
                                        <p:strVal val="visible"/>
                                      </p:to>
                                    </p:set>
                                    <p:animEffect transition="in" filter="wheel(1)">
                                      <p:cBhvr>
                                        <p:cTn id="87" dur="750"/>
                                        <p:tgtEl>
                                          <p:spTgt spid="109"/>
                                        </p:tgtEl>
                                      </p:cBhvr>
                                    </p:animEffect>
                                  </p:childTnLst>
                                </p:cTn>
                              </p:par>
                              <p:par>
                                <p:cTn id="88" presetID="10" presetClass="entr" presetSubtype="0" fill="hold" nodeType="withEffect">
                                  <p:stCondLst>
                                    <p:cond delay="1100"/>
                                  </p:stCondLst>
                                  <p:childTnLst>
                                    <p:set>
                                      <p:cBhvr>
                                        <p:cTn id="89" dur="1" fill="hold">
                                          <p:stCondLst>
                                            <p:cond delay="0"/>
                                          </p:stCondLst>
                                        </p:cTn>
                                        <p:tgtEl>
                                          <p:spTgt spid="94"/>
                                        </p:tgtEl>
                                        <p:attrNameLst>
                                          <p:attrName>style.visibility</p:attrName>
                                        </p:attrNameLst>
                                      </p:cBhvr>
                                      <p:to>
                                        <p:strVal val="visible"/>
                                      </p:to>
                                    </p:set>
                                    <p:animEffect transition="in" filter="fade">
                                      <p:cBhvr>
                                        <p:cTn id="90" dur="500"/>
                                        <p:tgtEl>
                                          <p:spTgt spid="94"/>
                                        </p:tgtEl>
                                      </p:cBhvr>
                                    </p:animEffect>
                                  </p:childTnLst>
                                </p:cTn>
                              </p:par>
                              <p:par>
                                <p:cTn id="91" presetID="14" presetClass="entr" presetSubtype="10" fill="hold" grpId="0" nodeType="withEffect">
                                  <p:stCondLst>
                                    <p:cond delay="1100"/>
                                  </p:stCondLst>
                                  <p:childTnLst>
                                    <p:set>
                                      <p:cBhvr>
                                        <p:cTn id="92" dur="1" fill="hold">
                                          <p:stCondLst>
                                            <p:cond delay="0"/>
                                          </p:stCondLst>
                                        </p:cTn>
                                        <p:tgtEl>
                                          <p:spTgt spid="98"/>
                                        </p:tgtEl>
                                        <p:attrNameLst>
                                          <p:attrName>style.visibility</p:attrName>
                                        </p:attrNameLst>
                                      </p:cBhvr>
                                      <p:to>
                                        <p:strVal val="visible"/>
                                      </p:to>
                                    </p:set>
                                    <p:animEffect transition="in" filter="randombar(horizontal)">
                                      <p:cBhvr>
                                        <p:cTn id="93" dur="500"/>
                                        <p:tgtEl>
                                          <p:spTgt spid="98"/>
                                        </p:tgtEl>
                                      </p:cBhvr>
                                    </p:animEffect>
                                  </p:childTnLst>
                                </p:cTn>
                              </p:par>
                              <p:par>
                                <p:cTn id="94" presetID="14" presetClass="entr" presetSubtype="10" fill="hold" grpId="0" nodeType="withEffect">
                                  <p:stCondLst>
                                    <p:cond delay="1100"/>
                                  </p:stCondLst>
                                  <p:childTnLst>
                                    <p:set>
                                      <p:cBhvr>
                                        <p:cTn id="95" dur="1" fill="hold">
                                          <p:stCondLst>
                                            <p:cond delay="0"/>
                                          </p:stCondLst>
                                        </p:cTn>
                                        <p:tgtEl>
                                          <p:spTgt spid="102"/>
                                        </p:tgtEl>
                                        <p:attrNameLst>
                                          <p:attrName>style.visibility</p:attrName>
                                        </p:attrNameLst>
                                      </p:cBhvr>
                                      <p:to>
                                        <p:strVal val="visible"/>
                                      </p:to>
                                    </p:set>
                                    <p:animEffect transition="in" filter="randombar(horizontal)">
                                      <p:cBhvr>
                                        <p:cTn id="96" dur="500"/>
                                        <p:tgtEl>
                                          <p:spTgt spid="102"/>
                                        </p:tgtEl>
                                      </p:cBhvr>
                                    </p:animEffect>
                                  </p:childTnLst>
                                </p:cTn>
                              </p:par>
                              <p:par>
                                <p:cTn id="97" presetID="21" presetClass="entr" presetSubtype="1" fill="hold" nodeType="withEffect">
                                  <p:stCondLst>
                                    <p:cond delay="1600"/>
                                  </p:stCondLst>
                                  <p:childTnLst>
                                    <p:set>
                                      <p:cBhvr>
                                        <p:cTn id="98" dur="1" fill="hold">
                                          <p:stCondLst>
                                            <p:cond delay="0"/>
                                          </p:stCondLst>
                                        </p:cTn>
                                        <p:tgtEl>
                                          <p:spTgt spid="113"/>
                                        </p:tgtEl>
                                        <p:attrNameLst>
                                          <p:attrName>style.visibility</p:attrName>
                                        </p:attrNameLst>
                                      </p:cBhvr>
                                      <p:to>
                                        <p:strVal val="visible"/>
                                      </p:to>
                                    </p:set>
                                    <p:animEffect transition="in" filter="wheel(1)">
                                      <p:cBhvr>
                                        <p:cTn id="99" dur="750"/>
                                        <p:tgtEl>
                                          <p:spTgt spid="113"/>
                                        </p:tgtEl>
                                      </p:cBhvr>
                                    </p:animEffect>
                                  </p:childTnLst>
                                </p:cTn>
                              </p:par>
                              <p:par>
                                <p:cTn id="100" presetID="10" presetClass="entr" presetSubtype="0" fill="hold" nodeType="withEffect">
                                  <p:stCondLst>
                                    <p:cond delay="1600"/>
                                  </p:stCondLst>
                                  <p:childTnLst>
                                    <p:set>
                                      <p:cBhvr>
                                        <p:cTn id="101" dur="1" fill="hold">
                                          <p:stCondLst>
                                            <p:cond delay="0"/>
                                          </p:stCondLst>
                                        </p:cTn>
                                        <p:tgtEl>
                                          <p:spTgt spid="95"/>
                                        </p:tgtEl>
                                        <p:attrNameLst>
                                          <p:attrName>style.visibility</p:attrName>
                                        </p:attrNameLst>
                                      </p:cBhvr>
                                      <p:to>
                                        <p:strVal val="visible"/>
                                      </p:to>
                                    </p:set>
                                    <p:animEffect transition="in" filter="fade">
                                      <p:cBhvr>
                                        <p:cTn id="102" dur="500"/>
                                        <p:tgtEl>
                                          <p:spTgt spid="95"/>
                                        </p:tgtEl>
                                      </p:cBhvr>
                                    </p:animEffect>
                                  </p:childTnLst>
                                </p:cTn>
                              </p:par>
                              <p:par>
                                <p:cTn id="103" presetID="14" presetClass="entr" presetSubtype="10" fill="hold" grpId="0" nodeType="withEffect">
                                  <p:stCondLst>
                                    <p:cond delay="1600"/>
                                  </p:stCondLst>
                                  <p:childTnLst>
                                    <p:set>
                                      <p:cBhvr>
                                        <p:cTn id="104" dur="1" fill="hold">
                                          <p:stCondLst>
                                            <p:cond delay="0"/>
                                          </p:stCondLst>
                                        </p:cTn>
                                        <p:tgtEl>
                                          <p:spTgt spid="99"/>
                                        </p:tgtEl>
                                        <p:attrNameLst>
                                          <p:attrName>style.visibility</p:attrName>
                                        </p:attrNameLst>
                                      </p:cBhvr>
                                      <p:to>
                                        <p:strVal val="visible"/>
                                      </p:to>
                                    </p:set>
                                    <p:animEffect transition="in" filter="randombar(horizontal)">
                                      <p:cBhvr>
                                        <p:cTn id="105" dur="500"/>
                                        <p:tgtEl>
                                          <p:spTgt spid="99"/>
                                        </p:tgtEl>
                                      </p:cBhvr>
                                    </p:animEffect>
                                  </p:childTnLst>
                                </p:cTn>
                              </p:par>
                              <p:par>
                                <p:cTn id="106" presetID="14" presetClass="entr" presetSubtype="10" fill="hold" grpId="0" nodeType="withEffect">
                                  <p:stCondLst>
                                    <p:cond delay="1600"/>
                                  </p:stCondLst>
                                  <p:childTnLst>
                                    <p:set>
                                      <p:cBhvr>
                                        <p:cTn id="107" dur="1" fill="hold">
                                          <p:stCondLst>
                                            <p:cond delay="0"/>
                                          </p:stCondLst>
                                        </p:cTn>
                                        <p:tgtEl>
                                          <p:spTgt spid="103"/>
                                        </p:tgtEl>
                                        <p:attrNameLst>
                                          <p:attrName>style.visibility</p:attrName>
                                        </p:attrNameLst>
                                      </p:cBhvr>
                                      <p:to>
                                        <p:strVal val="visible"/>
                                      </p:to>
                                    </p:set>
                                    <p:animEffect transition="in" filter="randombar(horizontal)">
                                      <p:cBhvr>
                                        <p:cTn id="108" dur="500"/>
                                        <p:tgtEl>
                                          <p:spTgt spid="103"/>
                                        </p:tgtEl>
                                      </p:cBhvr>
                                    </p:animEffect>
                                  </p:childTnLst>
                                </p:cTn>
                              </p:par>
                              <p:par>
                                <p:cTn id="109" presetID="21" presetClass="entr" presetSubtype="1" fill="hold" nodeType="withEffect">
                                  <p:stCondLst>
                                    <p:cond delay="2100"/>
                                  </p:stCondLst>
                                  <p:childTnLst>
                                    <p:set>
                                      <p:cBhvr>
                                        <p:cTn id="110" dur="1" fill="hold">
                                          <p:stCondLst>
                                            <p:cond delay="0"/>
                                          </p:stCondLst>
                                        </p:cTn>
                                        <p:tgtEl>
                                          <p:spTgt spid="117"/>
                                        </p:tgtEl>
                                        <p:attrNameLst>
                                          <p:attrName>style.visibility</p:attrName>
                                        </p:attrNameLst>
                                      </p:cBhvr>
                                      <p:to>
                                        <p:strVal val="visible"/>
                                      </p:to>
                                    </p:set>
                                    <p:animEffect transition="in" filter="wheel(1)">
                                      <p:cBhvr>
                                        <p:cTn id="111" dur="750"/>
                                        <p:tgtEl>
                                          <p:spTgt spid="117"/>
                                        </p:tgtEl>
                                      </p:cBhvr>
                                    </p:animEffect>
                                  </p:childTnLst>
                                </p:cTn>
                              </p:par>
                              <p:par>
                                <p:cTn id="112" presetID="14" presetClass="entr" presetSubtype="10" fill="hold" grpId="0" nodeType="withEffect">
                                  <p:stCondLst>
                                    <p:cond delay="2100"/>
                                  </p:stCondLst>
                                  <p:childTnLst>
                                    <p:set>
                                      <p:cBhvr>
                                        <p:cTn id="113" dur="1" fill="hold">
                                          <p:stCondLst>
                                            <p:cond delay="0"/>
                                          </p:stCondLst>
                                        </p:cTn>
                                        <p:tgtEl>
                                          <p:spTgt spid="100"/>
                                        </p:tgtEl>
                                        <p:attrNameLst>
                                          <p:attrName>style.visibility</p:attrName>
                                        </p:attrNameLst>
                                      </p:cBhvr>
                                      <p:to>
                                        <p:strVal val="visible"/>
                                      </p:to>
                                    </p:set>
                                    <p:animEffect transition="in" filter="randombar(horizontal)">
                                      <p:cBhvr>
                                        <p:cTn id="114" dur="500"/>
                                        <p:tgtEl>
                                          <p:spTgt spid="100"/>
                                        </p:tgtEl>
                                      </p:cBhvr>
                                    </p:animEffect>
                                  </p:childTnLst>
                                </p:cTn>
                              </p:par>
                              <p:par>
                                <p:cTn id="115" presetID="14" presetClass="entr" presetSubtype="10" fill="hold" grpId="0" nodeType="withEffect">
                                  <p:stCondLst>
                                    <p:cond delay="2100"/>
                                  </p:stCondLst>
                                  <p:childTnLst>
                                    <p:set>
                                      <p:cBhvr>
                                        <p:cTn id="116" dur="1" fill="hold">
                                          <p:stCondLst>
                                            <p:cond delay="0"/>
                                          </p:stCondLst>
                                        </p:cTn>
                                        <p:tgtEl>
                                          <p:spTgt spid="104"/>
                                        </p:tgtEl>
                                        <p:attrNameLst>
                                          <p:attrName>style.visibility</p:attrName>
                                        </p:attrNameLst>
                                      </p:cBhvr>
                                      <p:to>
                                        <p:strVal val="visible"/>
                                      </p:to>
                                    </p:set>
                                    <p:animEffect transition="in" filter="randombar(horizontal)">
                                      <p:cBhvr>
                                        <p:cTn id="117" dur="500"/>
                                        <p:tgtEl>
                                          <p:spTgt spid="104"/>
                                        </p:tgtEl>
                                      </p:cBhvr>
                                    </p:animEffect>
                                  </p:childTnLst>
                                </p:cTn>
                              </p:par>
                              <p:par>
                                <p:cTn id="118" presetID="10" presetClass="entr" presetSubtype="0" fill="hold" nodeType="withEffect">
                                  <p:stCondLst>
                                    <p:cond delay="2100"/>
                                  </p:stCondLst>
                                  <p:childTnLst>
                                    <p:set>
                                      <p:cBhvr>
                                        <p:cTn id="119" dur="1" fill="hold">
                                          <p:stCondLst>
                                            <p:cond delay="0"/>
                                          </p:stCondLst>
                                        </p:cTn>
                                        <p:tgtEl>
                                          <p:spTgt spid="96"/>
                                        </p:tgtEl>
                                        <p:attrNameLst>
                                          <p:attrName>style.visibility</p:attrName>
                                        </p:attrNameLst>
                                      </p:cBhvr>
                                      <p:to>
                                        <p:strVal val="visible"/>
                                      </p:to>
                                    </p:set>
                                    <p:animEffect transition="in" filter="fade">
                                      <p:cBhvr>
                                        <p:cTn id="120" dur="500"/>
                                        <p:tgtEl>
                                          <p:spTgt spid="96"/>
                                        </p:tgtEl>
                                      </p:cBhvr>
                                    </p:animEffect>
                                  </p:childTnLst>
                                </p:cTn>
                              </p:par>
                              <p:par>
                                <p:cTn id="121" presetID="1" presetClass="entr" presetSubtype="0" fill="hold" grpId="0" nodeType="withEffect">
                                  <p:stCondLst>
                                    <p:cond delay="3500"/>
                                  </p:stCondLst>
                                  <p:childTnLst>
                                    <p:set>
                                      <p:cBhvr>
                                        <p:cTn id="122"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99" grpId="0"/>
      <p:bldP spid="100" grpId="0"/>
      <p:bldP spid="101" grpId="0"/>
      <p:bldP spid="102" grpId="0"/>
      <p:bldP spid="103" grpId="0"/>
      <p:bldP spid="104" grpId="0"/>
      <p:bldP spid="1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718690"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2718549"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897413"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952916"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31606"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7" name="矩形 6"/>
          <p:cNvSpPr/>
          <p:nvPr/>
        </p:nvSpPr>
        <p:spPr>
          <a:xfrm>
            <a:off x="2628922"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8" name="矩形 7"/>
          <p:cNvSpPr/>
          <p:nvPr/>
        </p:nvSpPr>
        <p:spPr>
          <a:xfrm>
            <a:off x="4829071"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9" name="矩形 8"/>
          <p:cNvSpPr/>
          <p:nvPr/>
        </p:nvSpPr>
        <p:spPr>
          <a:xfrm>
            <a:off x="6892436"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10" name="矩形 9"/>
          <p:cNvSpPr>
            <a:spLocks noChangeArrowheads="1"/>
          </p:cNvSpPr>
          <p:nvPr/>
        </p:nvSpPr>
        <p:spPr bwMode="auto">
          <a:xfrm>
            <a:off x="631606"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sp>
        <p:nvSpPr>
          <p:cNvPr id="11" name="矩形 10"/>
          <p:cNvSpPr>
            <a:spLocks noChangeArrowheads="1"/>
          </p:cNvSpPr>
          <p:nvPr/>
        </p:nvSpPr>
        <p:spPr bwMode="auto">
          <a:xfrm>
            <a:off x="2633571"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sp>
        <p:nvSpPr>
          <p:cNvPr id="12" name="矩形 11"/>
          <p:cNvSpPr>
            <a:spLocks noChangeArrowheads="1"/>
          </p:cNvSpPr>
          <p:nvPr/>
        </p:nvSpPr>
        <p:spPr bwMode="auto">
          <a:xfrm>
            <a:off x="4865973"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sp>
        <p:nvSpPr>
          <p:cNvPr id="13" name="矩形 12"/>
          <p:cNvSpPr>
            <a:spLocks noChangeArrowheads="1"/>
          </p:cNvSpPr>
          <p:nvPr/>
        </p:nvSpPr>
        <p:spPr bwMode="auto">
          <a:xfrm>
            <a:off x="6892436"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grpSp>
        <p:nvGrpSpPr>
          <p:cNvPr id="14" name="组合 13"/>
          <p:cNvGrpSpPr/>
          <p:nvPr/>
        </p:nvGrpSpPr>
        <p:grpSpPr>
          <a:xfrm>
            <a:off x="631606" y="1357007"/>
            <a:ext cx="1752600" cy="1752600"/>
            <a:chOff x="631606" y="1357007"/>
            <a:chExt cx="1752600" cy="1752600"/>
          </a:xfrm>
        </p:grpSpPr>
        <p:sp>
          <p:nvSpPr>
            <p:cNvPr id="15" name="同心圆 14"/>
            <p:cNvSpPr/>
            <p:nvPr/>
          </p:nvSpPr>
          <p:spPr>
            <a:xfrm>
              <a:off x="631606"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6" name="任意多边形 15"/>
            <p:cNvSpPr/>
            <p:nvPr/>
          </p:nvSpPr>
          <p:spPr>
            <a:xfrm>
              <a:off x="631606" y="1357007"/>
              <a:ext cx="1752600" cy="17526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352430 w 1752600"/>
                <a:gd name="connsiteY4" fmla="*/ 876300 h 1752600"/>
                <a:gd name="connsiteX5" fmla="*/ 876300 w 1752600"/>
                <a:gd name="connsiteY5" fmla="*/ 1400170 h 1752600"/>
                <a:gd name="connsiteX6" fmla="*/ 1400170 w 1752600"/>
                <a:gd name="connsiteY6" fmla="*/ 876300 h 1752600"/>
                <a:gd name="connsiteX7" fmla="*/ 876300 w 1752600"/>
                <a:gd name="connsiteY7" fmla="*/ 352430 h 1752600"/>
                <a:gd name="connsiteX8" fmla="*/ 869534 w 1752600"/>
                <a:gd name="connsiteY8" fmla="*/ 353112 h 1752600"/>
                <a:gd name="connsiteX9" fmla="*/ 869534 w 1752600"/>
                <a:gd name="connsiteY9" fmla="*/ 342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lnTo>
                    <a:pt x="352430" y="876300"/>
                  </a:lnTo>
                  <a:cubicBezTo>
                    <a:pt x="352430" y="1165625"/>
                    <a:pt x="586975" y="1400170"/>
                    <a:pt x="876300" y="1400170"/>
                  </a:cubicBezTo>
                  <a:cubicBezTo>
                    <a:pt x="1165625" y="1400170"/>
                    <a:pt x="1400170" y="1165625"/>
                    <a:pt x="1400170" y="876300"/>
                  </a:cubicBezTo>
                  <a:cubicBezTo>
                    <a:pt x="1400170" y="586975"/>
                    <a:pt x="1165625" y="352430"/>
                    <a:pt x="876300" y="352430"/>
                  </a:cubicBezTo>
                  <a:lnTo>
                    <a:pt x="869534" y="353112"/>
                  </a:lnTo>
                  <a:lnTo>
                    <a:pt x="869534" y="342"/>
                  </a:lnTo>
                  <a:close/>
                </a:path>
              </a:pathLst>
            </a:cu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7" name="TextBox 72"/>
            <p:cNvSpPr txBox="1">
              <a:spLocks noChangeArrowheads="1"/>
            </p:cNvSpPr>
            <p:nvPr/>
          </p:nvSpPr>
          <p:spPr bwMode="auto">
            <a:xfrm>
              <a:off x="1150276"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75%</a:t>
              </a:r>
              <a:endParaRPr lang="zh-CN" altLang="en-US" sz="2400" dirty="0">
                <a:solidFill>
                  <a:srgbClr val="000000"/>
                </a:solidFill>
              </a:endParaRPr>
            </a:p>
          </p:txBody>
        </p:sp>
      </p:grpSp>
      <p:grpSp>
        <p:nvGrpSpPr>
          <p:cNvPr id="18" name="组合 17"/>
          <p:cNvGrpSpPr/>
          <p:nvPr/>
        </p:nvGrpSpPr>
        <p:grpSpPr>
          <a:xfrm>
            <a:off x="2718549" y="1357007"/>
            <a:ext cx="1752600" cy="1752600"/>
            <a:chOff x="2718549" y="1357007"/>
            <a:chExt cx="1752600" cy="1752600"/>
          </a:xfrm>
        </p:grpSpPr>
        <p:sp>
          <p:nvSpPr>
            <p:cNvPr id="19" name="同心圆 18"/>
            <p:cNvSpPr/>
            <p:nvPr/>
          </p:nvSpPr>
          <p:spPr>
            <a:xfrm>
              <a:off x="2718549"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20" name="任意多边形 19"/>
            <p:cNvSpPr/>
            <p:nvPr/>
          </p:nvSpPr>
          <p:spPr>
            <a:xfrm>
              <a:off x="3594848" y="1357007"/>
              <a:ext cx="876300" cy="1752600"/>
            </a:xfrm>
            <a:custGeom>
              <a:avLst/>
              <a:gdLst>
                <a:gd name="connsiteX0" fmla="*/ 0 w 876300"/>
                <a:gd name="connsiteY0" fmla="*/ 0 h 1752600"/>
                <a:gd name="connsiteX1" fmla="*/ 876300 w 876300"/>
                <a:gd name="connsiteY1" fmla="*/ 876300 h 1752600"/>
                <a:gd name="connsiteX2" fmla="*/ 0 w 876300"/>
                <a:gd name="connsiteY2" fmla="*/ 1752600 h 1752600"/>
                <a:gd name="connsiteX3" fmla="*/ 0 w 876300"/>
                <a:gd name="connsiteY3" fmla="*/ 1400170 h 1752600"/>
                <a:gd name="connsiteX4" fmla="*/ 523870 w 876300"/>
                <a:gd name="connsiteY4" fmla="*/ 876300 h 1752600"/>
                <a:gd name="connsiteX5" fmla="*/ 0 w 876300"/>
                <a:gd name="connsiteY5" fmla="*/ 35243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0" h="1752600">
                  <a:moveTo>
                    <a:pt x="0" y="0"/>
                  </a:moveTo>
                  <a:cubicBezTo>
                    <a:pt x="483967" y="0"/>
                    <a:pt x="876300" y="392333"/>
                    <a:pt x="876300" y="876300"/>
                  </a:cubicBezTo>
                  <a:cubicBezTo>
                    <a:pt x="876300" y="1360267"/>
                    <a:pt x="483967" y="1752600"/>
                    <a:pt x="0" y="1752600"/>
                  </a:cubicBezTo>
                  <a:lnTo>
                    <a:pt x="0" y="1400170"/>
                  </a:lnTo>
                  <a:cubicBezTo>
                    <a:pt x="289325" y="1400170"/>
                    <a:pt x="523870" y="1165625"/>
                    <a:pt x="523870" y="876300"/>
                  </a:cubicBezTo>
                  <a:cubicBezTo>
                    <a:pt x="523870" y="586975"/>
                    <a:pt x="289325" y="352430"/>
                    <a:pt x="0" y="352430"/>
                  </a:cubicBezTo>
                  <a:close/>
                </a:path>
              </a:pathLst>
            </a:cu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1" name="TextBox 72"/>
            <p:cNvSpPr txBox="1">
              <a:spLocks noChangeArrowheads="1"/>
            </p:cNvSpPr>
            <p:nvPr/>
          </p:nvSpPr>
          <p:spPr bwMode="auto">
            <a:xfrm>
              <a:off x="3253740"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50%</a:t>
              </a:r>
              <a:endParaRPr lang="zh-CN" altLang="en-US" sz="2400" dirty="0">
                <a:solidFill>
                  <a:srgbClr val="000000"/>
                </a:solidFill>
              </a:endParaRPr>
            </a:p>
          </p:txBody>
        </p:sp>
      </p:grpSp>
      <p:grpSp>
        <p:nvGrpSpPr>
          <p:cNvPr id="22" name="组合 21"/>
          <p:cNvGrpSpPr/>
          <p:nvPr/>
        </p:nvGrpSpPr>
        <p:grpSpPr>
          <a:xfrm>
            <a:off x="4805492" y="1357007"/>
            <a:ext cx="1752600" cy="1752600"/>
            <a:chOff x="4805492" y="1357007"/>
            <a:chExt cx="1752600" cy="1752600"/>
          </a:xfrm>
        </p:grpSpPr>
        <p:sp>
          <p:nvSpPr>
            <p:cNvPr id="23" name="同心圆 22"/>
            <p:cNvSpPr/>
            <p:nvPr/>
          </p:nvSpPr>
          <p:spPr>
            <a:xfrm>
              <a:off x="4805492"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24" name="任意多边形 23"/>
            <p:cNvSpPr/>
            <p:nvPr/>
          </p:nvSpPr>
          <p:spPr>
            <a:xfrm>
              <a:off x="4897413" y="1357007"/>
              <a:ext cx="1660678" cy="1752600"/>
            </a:xfrm>
            <a:custGeom>
              <a:avLst/>
              <a:gdLst>
                <a:gd name="connsiteX0" fmla="*/ 784378 w 1660678"/>
                <a:gd name="connsiteY0" fmla="*/ 0 h 1752600"/>
                <a:gd name="connsiteX1" fmla="*/ 1660678 w 1660678"/>
                <a:gd name="connsiteY1" fmla="*/ 876300 h 1752600"/>
                <a:gd name="connsiteX2" fmla="*/ 784378 w 1660678"/>
                <a:gd name="connsiteY2" fmla="*/ 1752600 h 1752600"/>
                <a:gd name="connsiteX3" fmla="*/ 57737 w 1660678"/>
                <a:gd name="connsiteY3" fmla="*/ 1366248 h 1752600"/>
                <a:gd name="connsiteX4" fmla="*/ 0 w 1660678"/>
                <a:gd name="connsiteY4" fmla="*/ 1259877 h 1752600"/>
                <a:gd name="connsiteX5" fmla="*/ 324324 w 1660678"/>
                <a:gd name="connsiteY5" fmla="*/ 1121938 h 1752600"/>
                <a:gd name="connsiteX6" fmla="*/ 349977 w 1660678"/>
                <a:gd name="connsiteY6" fmla="*/ 1169201 h 1752600"/>
                <a:gd name="connsiteX7" fmla="*/ 784378 w 1660678"/>
                <a:gd name="connsiteY7" fmla="*/ 1400170 h 1752600"/>
                <a:gd name="connsiteX8" fmla="*/ 1308248 w 1660678"/>
                <a:gd name="connsiteY8" fmla="*/ 876300 h 1752600"/>
                <a:gd name="connsiteX9" fmla="*/ 784378 w 1660678"/>
                <a:gd name="connsiteY9" fmla="*/ 352430 h 1752600"/>
                <a:gd name="connsiteX10" fmla="*/ 777612 w 1660678"/>
                <a:gd name="connsiteY10" fmla="*/ 353112 h 1752600"/>
                <a:gd name="connsiteX11" fmla="*/ 777612 w 1660678"/>
                <a:gd name="connsiteY11" fmla="*/ 342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0678" h="1752600">
                  <a:moveTo>
                    <a:pt x="784378" y="0"/>
                  </a:moveTo>
                  <a:cubicBezTo>
                    <a:pt x="1268345" y="0"/>
                    <a:pt x="1660678" y="392333"/>
                    <a:pt x="1660678" y="876300"/>
                  </a:cubicBezTo>
                  <a:cubicBezTo>
                    <a:pt x="1660678" y="1360267"/>
                    <a:pt x="1268345" y="1752600"/>
                    <a:pt x="784378" y="1752600"/>
                  </a:cubicBezTo>
                  <a:cubicBezTo>
                    <a:pt x="481899" y="1752600"/>
                    <a:pt x="215214" y="1599345"/>
                    <a:pt x="57737" y="1366248"/>
                  </a:cubicBezTo>
                  <a:lnTo>
                    <a:pt x="0" y="1259877"/>
                  </a:lnTo>
                  <a:lnTo>
                    <a:pt x="324324" y="1121938"/>
                  </a:lnTo>
                  <a:lnTo>
                    <a:pt x="349977" y="1169201"/>
                  </a:lnTo>
                  <a:cubicBezTo>
                    <a:pt x="444120" y="1308551"/>
                    <a:pt x="603550" y="1400170"/>
                    <a:pt x="784378" y="1400170"/>
                  </a:cubicBezTo>
                  <a:cubicBezTo>
                    <a:pt x="1073703" y="1400170"/>
                    <a:pt x="1308248" y="1165625"/>
                    <a:pt x="1308248" y="876300"/>
                  </a:cubicBezTo>
                  <a:cubicBezTo>
                    <a:pt x="1308248" y="586975"/>
                    <a:pt x="1073703" y="352430"/>
                    <a:pt x="784378" y="352430"/>
                  </a:cubicBezTo>
                  <a:lnTo>
                    <a:pt x="777612" y="353112"/>
                  </a:lnTo>
                  <a:lnTo>
                    <a:pt x="777612" y="342"/>
                  </a:lnTo>
                  <a:close/>
                </a:path>
              </a:pathLst>
            </a:cu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5" name="TextBox 72"/>
            <p:cNvSpPr txBox="1">
              <a:spLocks noChangeArrowheads="1"/>
            </p:cNvSpPr>
            <p:nvPr/>
          </p:nvSpPr>
          <p:spPr bwMode="auto">
            <a:xfrm>
              <a:off x="5370122"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68%</a:t>
              </a:r>
              <a:endParaRPr lang="zh-CN" altLang="en-US" sz="2400" dirty="0">
                <a:solidFill>
                  <a:srgbClr val="000000"/>
                </a:solidFill>
              </a:endParaRPr>
            </a:p>
          </p:txBody>
        </p:sp>
      </p:grpSp>
      <p:grpSp>
        <p:nvGrpSpPr>
          <p:cNvPr id="26" name="组合 25"/>
          <p:cNvGrpSpPr/>
          <p:nvPr/>
        </p:nvGrpSpPr>
        <p:grpSpPr>
          <a:xfrm>
            <a:off x="6892436" y="1357007"/>
            <a:ext cx="1752600" cy="1752600"/>
            <a:chOff x="6892436" y="1357007"/>
            <a:chExt cx="1752600" cy="1752600"/>
          </a:xfrm>
        </p:grpSpPr>
        <p:sp>
          <p:nvSpPr>
            <p:cNvPr id="27" name="同心圆 26"/>
            <p:cNvSpPr/>
            <p:nvPr/>
          </p:nvSpPr>
          <p:spPr>
            <a:xfrm>
              <a:off x="6892436"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28" name="任意多边形 27"/>
            <p:cNvSpPr/>
            <p:nvPr/>
          </p:nvSpPr>
          <p:spPr>
            <a:xfrm>
              <a:off x="7761970" y="1357007"/>
              <a:ext cx="883066" cy="876300"/>
            </a:xfrm>
            <a:custGeom>
              <a:avLst/>
              <a:gdLst>
                <a:gd name="connsiteX0" fmla="*/ 6766 w 883066"/>
                <a:gd name="connsiteY0" fmla="*/ 0 h 876300"/>
                <a:gd name="connsiteX1" fmla="*/ 883066 w 883066"/>
                <a:gd name="connsiteY1" fmla="*/ 876300 h 876300"/>
                <a:gd name="connsiteX2" fmla="*/ 530636 w 883066"/>
                <a:gd name="connsiteY2" fmla="*/ 876300 h 876300"/>
                <a:gd name="connsiteX3" fmla="*/ 6766 w 883066"/>
                <a:gd name="connsiteY3" fmla="*/ 352430 h 876300"/>
                <a:gd name="connsiteX4" fmla="*/ 0 w 883066"/>
                <a:gd name="connsiteY4" fmla="*/ 353112 h 876300"/>
                <a:gd name="connsiteX5" fmla="*/ 0 w 883066"/>
                <a:gd name="connsiteY5" fmla="*/ 342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066" h="876300">
                  <a:moveTo>
                    <a:pt x="6766" y="0"/>
                  </a:moveTo>
                  <a:cubicBezTo>
                    <a:pt x="490733" y="0"/>
                    <a:pt x="883066" y="392333"/>
                    <a:pt x="883066" y="876300"/>
                  </a:cubicBezTo>
                  <a:lnTo>
                    <a:pt x="530636" y="876300"/>
                  </a:lnTo>
                  <a:cubicBezTo>
                    <a:pt x="530636" y="586975"/>
                    <a:pt x="296091" y="352430"/>
                    <a:pt x="6766" y="352430"/>
                  </a:cubicBezTo>
                  <a:lnTo>
                    <a:pt x="0" y="353112"/>
                  </a:lnTo>
                  <a:lnTo>
                    <a:pt x="0" y="342"/>
                  </a:ln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9" name="TextBox 72"/>
            <p:cNvSpPr txBox="1">
              <a:spLocks noChangeArrowheads="1"/>
            </p:cNvSpPr>
            <p:nvPr/>
          </p:nvSpPr>
          <p:spPr bwMode="auto">
            <a:xfrm>
              <a:off x="7488243"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25%</a:t>
              </a:r>
              <a:endParaRPr lang="zh-CN" altLang="en-US" sz="2400" dirty="0">
                <a:solidFill>
                  <a:srgbClr val="000000"/>
                </a:solidFill>
              </a:endParaRPr>
            </a:p>
          </p:txBody>
        </p:sp>
      </p:grpSp>
      <p:pic>
        <p:nvPicPr>
          <p:cNvPr id="31" name="图片 30"/>
          <p:cNvPicPr>
            <a:picLocks noChangeAspect="1"/>
          </p:cNvPicPr>
          <p:nvPr/>
        </p:nvPicPr>
        <p:blipFill rotWithShape="1">
          <a:blip r:embed="rId1" cstate="print">
            <a:extLst>
              <a:ext uri="{28A0092B-C50C-407E-A947-70E740481C1C}">
                <a14:useLocalDpi xmlns:a14="http://schemas.microsoft.com/office/drawing/2010/main" val="0"/>
              </a:ext>
            </a:extLst>
          </a:blip>
          <a:srcRect l="6981" r="12851"/>
          <a:stretch>
            <a:fillRect/>
          </a:stretch>
        </p:blipFill>
        <p:spPr>
          <a:xfrm>
            <a:off x="7242628" y="602081"/>
            <a:ext cx="1901371" cy="4120832"/>
          </a:xfrm>
          <a:prstGeom prst="rect">
            <a:avLst/>
          </a:prstGeom>
        </p:spPr>
      </p:pic>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845" y="602081"/>
            <a:ext cx="1395984" cy="1182624"/>
          </a:xfrm>
          <a:prstGeom prst="rect">
            <a:avLst/>
          </a:prstGeom>
        </p:spPr>
      </p:pic>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b="6265"/>
          <a:stretch>
            <a:fillRect/>
          </a:stretch>
        </p:blipFill>
        <p:spPr>
          <a:xfrm>
            <a:off x="4487616" y="602081"/>
            <a:ext cx="1286256" cy="1171384"/>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0126" y="1906815"/>
            <a:ext cx="2699517" cy="1524000"/>
          </a:xfrm>
          <a:prstGeom prst="rect">
            <a:avLst/>
          </a:prstGeom>
        </p:spPr>
      </p:pic>
      <p:grpSp>
        <p:nvGrpSpPr>
          <p:cNvPr id="35" name="组合 34"/>
          <p:cNvGrpSpPr/>
          <p:nvPr/>
        </p:nvGrpSpPr>
        <p:grpSpPr>
          <a:xfrm>
            <a:off x="4560126" y="3562673"/>
            <a:ext cx="1213746" cy="1160240"/>
            <a:chOff x="4679950" y="3802158"/>
            <a:chExt cx="1213746" cy="1160240"/>
          </a:xfrm>
        </p:grpSpPr>
        <p:sp>
          <p:nvSpPr>
            <p:cNvPr id="36" name="矩形 35"/>
            <p:cNvSpPr/>
            <p:nvPr/>
          </p:nvSpPr>
          <p:spPr>
            <a:xfrm>
              <a:off x="4679950" y="3802158"/>
              <a:ext cx="1213746" cy="11602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9211" y="3829050"/>
              <a:ext cx="1038161" cy="1104900"/>
            </a:xfrm>
            <a:prstGeom prst="rect">
              <a:avLst/>
            </a:prstGeom>
          </p:spPr>
        </p:pic>
      </p:grpSp>
      <p:grpSp>
        <p:nvGrpSpPr>
          <p:cNvPr id="38" name="组合 37"/>
          <p:cNvGrpSpPr/>
          <p:nvPr/>
        </p:nvGrpSpPr>
        <p:grpSpPr>
          <a:xfrm>
            <a:off x="5863659" y="602081"/>
            <a:ext cx="1395984" cy="1171384"/>
            <a:chOff x="5863659" y="790766"/>
            <a:chExt cx="1395984" cy="1171384"/>
          </a:xfrm>
        </p:grpSpPr>
        <p:sp>
          <p:nvSpPr>
            <p:cNvPr id="39" name="矩形 38"/>
            <p:cNvSpPr/>
            <p:nvPr/>
          </p:nvSpPr>
          <p:spPr>
            <a:xfrm>
              <a:off x="5863659" y="790766"/>
              <a:ext cx="1395984" cy="11713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40" name="图片 39"/>
            <p:cNvPicPr>
              <a:picLocks noChangeAspect="1"/>
            </p:cNvPicPr>
            <p:nvPr/>
          </p:nvPicPr>
          <p:blipFill rotWithShape="1">
            <a:blip r:embed="rId6" cstate="print">
              <a:extLst>
                <a:ext uri="{28A0092B-C50C-407E-A947-70E740481C1C}">
                  <a14:useLocalDpi xmlns:a14="http://schemas.microsoft.com/office/drawing/2010/main" val="0"/>
                </a:ext>
              </a:extLst>
            </a:blip>
            <a:srcRect l="30472" b="18921"/>
            <a:stretch>
              <a:fillRect/>
            </a:stretch>
          </p:blipFill>
          <p:spPr>
            <a:xfrm>
              <a:off x="6148053" y="790766"/>
              <a:ext cx="827195" cy="1163930"/>
            </a:xfrm>
            <a:prstGeom prst="rect">
              <a:avLst/>
            </a:prstGeom>
          </p:spPr>
        </p:pic>
      </p:grpSp>
      <p:pic>
        <p:nvPicPr>
          <p:cNvPr id="41" name="图片 40"/>
          <p:cNvPicPr>
            <a:picLocks noChangeAspect="1"/>
          </p:cNvPicPr>
          <p:nvPr/>
        </p:nvPicPr>
        <p:blipFill rotWithShape="1">
          <a:blip r:embed="rId7">
            <a:extLst>
              <a:ext uri="{28A0092B-C50C-407E-A947-70E740481C1C}">
                <a14:useLocalDpi xmlns:a14="http://schemas.microsoft.com/office/drawing/2010/main" val="0"/>
              </a:ext>
            </a:extLst>
          </a:blip>
          <a:srcRect l="10818" r="13158"/>
          <a:stretch>
            <a:fillRect/>
          </a:stretch>
        </p:blipFill>
        <p:spPr>
          <a:xfrm>
            <a:off x="5969000" y="3576865"/>
            <a:ext cx="1320800" cy="1146048"/>
          </a:xfrm>
          <a:prstGeom prst="rect">
            <a:avLst/>
          </a:prstGeom>
        </p:spPr>
      </p:pic>
      <p:grpSp>
        <p:nvGrpSpPr>
          <p:cNvPr id="42" name="组合 41"/>
          <p:cNvGrpSpPr/>
          <p:nvPr/>
        </p:nvGrpSpPr>
        <p:grpSpPr>
          <a:xfrm>
            <a:off x="0" y="1906815"/>
            <a:ext cx="4397829" cy="1524000"/>
            <a:chOff x="0" y="2095500"/>
            <a:chExt cx="4397829" cy="1524000"/>
          </a:xfrm>
        </p:grpSpPr>
        <p:sp>
          <p:nvSpPr>
            <p:cNvPr id="43" name="矩形 42"/>
            <p:cNvSpPr/>
            <p:nvPr/>
          </p:nvSpPr>
          <p:spPr>
            <a:xfrm>
              <a:off x="0" y="2095500"/>
              <a:ext cx="4397829" cy="152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4" name="矩形 43"/>
            <p:cNvSpPr/>
            <p:nvPr/>
          </p:nvSpPr>
          <p:spPr>
            <a:xfrm>
              <a:off x="17146" y="2182940"/>
              <a:ext cx="2972696" cy="400110"/>
            </a:xfrm>
            <a:prstGeom prst="rect">
              <a:avLst/>
            </a:prstGeom>
          </p:spPr>
          <p:txBody>
            <a:bodyPr wrap="square">
              <a:spAutoFit/>
            </a:bodyPr>
            <a:lstStyle/>
            <a:p>
              <a:pPr defTabSz="685800"/>
              <a:r>
                <a:rPr lang="en-US" altLang="zh-CN" sz="2000" b="1" dirty="0">
                  <a:solidFill>
                    <a:prstClr val="white"/>
                  </a:solidFill>
                  <a:latin typeface="Gill Sans MT" panose="020B0502020104020203" pitchFamily="34" charset="0"/>
                  <a:ea typeface="Kozuka Mincho Pr6N B" panose="02020800000000000000" pitchFamily="18" charset="-128"/>
                </a:rPr>
                <a:t> CLICK TO ADD TITLE</a:t>
              </a:r>
              <a:endParaRPr lang="zh-CN" altLang="en-US" sz="2000" b="1" dirty="0">
                <a:solidFill>
                  <a:prstClr val="white"/>
                </a:solidFill>
                <a:latin typeface="Gill Sans MT" panose="020B0502020104020203" pitchFamily="34" charset="0"/>
                <a:ea typeface="Kozuka Mincho Pr6N B" panose="02020800000000000000" pitchFamily="18" charset="-128"/>
              </a:endParaRPr>
            </a:p>
          </p:txBody>
        </p:sp>
        <p:sp>
          <p:nvSpPr>
            <p:cNvPr id="45" name="矩形 44"/>
            <p:cNvSpPr>
              <a:spLocks noChangeArrowheads="1"/>
            </p:cNvSpPr>
            <p:nvPr/>
          </p:nvSpPr>
          <p:spPr bwMode="auto">
            <a:xfrm>
              <a:off x="80646" y="2447512"/>
              <a:ext cx="43171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white"/>
                  </a:solidFill>
                  <a:latin typeface="Arial" panose="020B0604020202020204" pitchFamily="34" charset="0"/>
                </a:rPr>
                <a:t>RAPIDPPT, the leader of professional PPT designer in China. </a:t>
              </a:r>
              <a:endParaRPr lang="en-US" altLang="zh-CN" sz="1200" dirty="0">
                <a:solidFill>
                  <a:prstClr val="white"/>
                </a:solidFill>
                <a:latin typeface="Arial" panose="020B0604020202020204" pitchFamily="34" charset="0"/>
              </a:endParaRPr>
            </a:p>
            <a:p>
              <a:pPr defTabSz="685800">
                <a:lnSpc>
                  <a:spcPct val="150000"/>
                </a:lnSpc>
                <a:defRPr/>
              </a:pPr>
              <a:r>
                <a:rPr lang="en-US" altLang="zh-CN" sz="1200" dirty="0">
                  <a:solidFill>
                    <a:prstClr val="white"/>
                  </a:solidFill>
                  <a:latin typeface="Arial" panose="020B0604020202020204" pitchFamily="34" charset="0"/>
                </a:rPr>
                <a:t>5years of making professional PPT, 500 case studies for the classical PPT, make sure you will be satisfied</a:t>
              </a:r>
              <a:endParaRPr lang="en-US" altLang="zh-CN" sz="1200" dirty="0">
                <a:solidFill>
                  <a:prstClr val="white"/>
                </a:solidFill>
                <a:latin typeface="Arial" panose="020B0604020202020204" pitchFamily="34" charset="0"/>
              </a:endParaRPr>
            </a:p>
          </p:txBody>
        </p:sp>
      </p:grpSp>
      <p:sp>
        <p:nvSpPr>
          <p:cNvPr id="47" name="矩形 46"/>
          <p:cNvSpPr/>
          <p:nvPr/>
        </p:nvSpPr>
        <p:spPr>
          <a:xfrm>
            <a:off x="3502772" y="600780"/>
            <a:ext cx="2179287" cy="369332"/>
          </a:xfrm>
          <a:prstGeom prst="rect">
            <a:avLst/>
          </a:prstGeom>
        </p:spPr>
        <p:txBody>
          <a:bodyPr wrap="square">
            <a:spAutoFit/>
          </a:bodyPr>
          <a:lstStyle/>
          <a:p>
            <a:pPr defTabSz="685800"/>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点击此处添加标题</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48" name="矩形 47"/>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14"/>
                                        </p:tgtEl>
                                        <p:attrNameLst>
                                          <p:attrName>ppt_w</p:attrName>
                                        </p:attrNameLst>
                                      </p:cBhvr>
                                      <p:tavLst>
                                        <p:tav tm="0">
                                          <p:val>
                                            <p:strVal val="ppt_w"/>
                                          </p:val>
                                        </p:tav>
                                        <p:tav tm="100000">
                                          <p:val>
                                            <p:fltVal val="0"/>
                                          </p:val>
                                        </p:tav>
                                      </p:tavLst>
                                    </p:anim>
                                    <p:anim calcmode="lin" valueType="num">
                                      <p:cBhvr>
                                        <p:cTn id="7" dur="500"/>
                                        <p:tgtEl>
                                          <p:spTgt spid="14"/>
                                        </p:tgtEl>
                                        <p:attrNameLst>
                                          <p:attrName>ppt_h</p:attrName>
                                        </p:attrNameLst>
                                      </p:cBhvr>
                                      <p:tavLst>
                                        <p:tav tm="0">
                                          <p:val>
                                            <p:strVal val="ppt_h"/>
                                          </p:val>
                                        </p:tav>
                                        <p:tav tm="100000">
                                          <p:val>
                                            <p:fltVal val="0"/>
                                          </p:val>
                                        </p:tav>
                                      </p:tavLst>
                                    </p:anim>
                                    <p:animEffect transition="out" filter="fad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8"/>
                                        </p:tgtEl>
                                        <p:attrNameLst>
                                          <p:attrName>ppt_w</p:attrName>
                                        </p:attrNameLst>
                                      </p:cBhvr>
                                      <p:tavLst>
                                        <p:tav tm="0">
                                          <p:val>
                                            <p:strVal val="ppt_w"/>
                                          </p:val>
                                        </p:tav>
                                        <p:tav tm="100000">
                                          <p:val>
                                            <p:fltVal val="0"/>
                                          </p:val>
                                        </p:tav>
                                      </p:tavLst>
                                    </p:anim>
                                    <p:anim calcmode="lin" valueType="num">
                                      <p:cBhvr>
                                        <p:cTn id="12" dur="500"/>
                                        <p:tgtEl>
                                          <p:spTgt spid="18"/>
                                        </p:tgtEl>
                                        <p:attrNameLst>
                                          <p:attrName>ppt_h</p:attrName>
                                        </p:attrNameLst>
                                      </p:cBhvr>
                                      <p:tavLst>
                                        <p:tav tm="0">
                                          <p:val>
                                            <p:strVal val="ppt_h"/>
                                          </p:val>
                                        </p:tav>
                                        <p:tav tm="100000">
                                          <p:val>
                                            <p:fltVal val="0"/>
                                          </p:val>
                                        </p:tav>
                                      </p:tavLst>
                                    </p:anim>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22"/>
                                        </p:tgtEl>
                                        <p:attrNameLst>
                                          <p:attrName>ppt_w</p:attrName>
                                        </p:attrNameLst>
                                      </p:cBhvr>
                                      <p:tavLst>
                                        <p:tav tm="0">
                                          <p:val>
                                            <p:strVal val="ppt_w"/>
                                          </p:val>
                                        </p:tav>
                                        <p:tav tm="100000">
                                          <p:val>
                                            <p:fltVal val="0"/>
                                          </p:val>
                                        </p:tav>
                                      </p:tavLst>
                                    </p:anim>
                                    <p:anim calcmode="lin" valueType="num">
                                      <p:cBhvr>
                                        <p:cTn id="17" dur="500"/>
                                        <p:tgtEl>
                                          <p:spTgt spid="22"/>
                                        </p:tgtEl>
                                        <p:attrNameLst>
                                          <p:attrName>ppt_h</p:attrName>
                                        </p:attrNameLst>
                                      </p:cBhvr>
                                      <p:tavLst>
                                        <p:tav tm="0">
                                          <p:val>
                                            <p:strVal val="ppt_h"/>
                                          </p:val>
                                        </p:tav>
                                        <p:tav tm="100000">
                                          <p:val>
                                            <p:fltVal val="0"/>
                                          </p:val>
                                        </p:tav>
                                      </p:tavLst>
                                    </p:anim>
                                    <p:animEffect transition="out" filter="fade">
                                      <p:cBhvr>
                                        <p:cTn id="18" dur="500"/>
                                        <p:tgtEl>
                                          <p:spTgt spid="22"/>
                                        </p:tgtEl>
                                      </p:cBhvr>
                                    </p:animEffect>
                                    <p:set>
                                      <p:cBhvr>
                                        <p:cTn id="19" dur="1" fill="hold">
                                          <p:stCondLst>
                                            <p:cond delay="499"/>
                                          </p:stCondLst>
                                        </p:cTn>
                                        <p:tgtEl>
                                          <p:spTgt spid="22"/>
                                        </p:tgtEl>
                                        <p:attrNameLst>
                                          <p:attrName>style.visibility</p:attrName>
                                        </p:attrNameLst>
                                      </p:cBhvr>
                                      <p:to>
                                        <p:strVal val="hidden"/>
                                      </p:to>
                                    </p:set>
                                  </p:childTnLst>
                                </p:cTn>
                              </p:par>
                              <p:par>
                                <p:cTn id="20" presetID="53" presetClass="exit" presetSubtype="32" fill="hold" nodeType="withEffect">
                                  <p:stCondLst>
                                    <p:cond delay="0"/>
                                  </p:stCondLst>
                                  <p:childTnLst>
                                    <p:anim calcmode="lin" valueType="num">
                                      <p:cBhvr>
                                        <p:cTn id="21" dur="500"/>
                                        <p:tgtEl>
                                          <p:spTgt spid="26"/>
                                        </p:tgtEl>
                                        <p:attrNameLst>
                                          <p:attrName>ppt_w</p:attrName>
                                        </p:attrNameLst>
                                      </p:cBhvr>
                                      <p:tavLst>
                                        <p:tav tm="0">
                                          <p:val>
                                            <p:strVal val="ppt_w"/>
                                          </p:val>
                                        </p:tav>
                                        <p:tav tm="100000">
                                          <p:val>
                                            <p:fltVal val="0"/>
                                          </p:val>
                                        </p:tav>
                                      </p:tavLst>
                                    </p:anim>
                                    <p:anim calcmode="lin" valueType="num">
                                      <p:cBhvr>
                                        <p:cTn id="22" dur="500"/>
                                        <p:tgtEl>
                                          <p:spTgt spid="26"/>
                                        </p:tgtEl>
                                        <p:attrNameLst>
                                          <p:attrName>ppt_h</p:attrName>
                                        </p:attrNameLst>
                                      </p:cBhvr>
                                      <p:tavLst>
                                        <p:tav tm="0">
                                          <p:val>
                                            <p:strVal val="ppt_h"/>
                                          </p:val>
                                        </p:tav>
                                        <p:tav tm="100000">
                                          <p:val>
                                            <p:fltVal val="0"/>
                                          </p:val>
                                        </p:tav>
                                      </p:tavLst>
                                    </p:anim>
                                    <p:animEffect transition="out" filter="fade">
                                      <p:cBhvr>
                                        <p:cTn id="23" dur="500"/>
                                        <p:tgtEl>
                                          <p:spTgt spid="26"/>
                                        </p:tgtEl>
                                      </p:cBhvr>
                                    </p:animEffect>
                                    <p:set>
                                      <p:cBhvr>
                                        <p:cTn id="24" dur="1" fill="hold">
                                          <p:stCondLst>
                                            <p:cond delay="499"/>
                                          </p:stCondLst>
                                        </p:cTn>
                                        <p:tgtEl>
                                          <p:spTgt spid="26"/>
                                        </p:tgtEl>
                                        <p:attrNameLst>
                                          <p:attrName>style.visibility</p:attrName>
                                        </p:attrNameLst>
                                      </p:cBhvr>
                                      <p:to>
                                        <p:strVal val="hidden"/>
                                      </p:to>
                                    </p:set>
                                  </p:childTnLst>
                                </p:cTn>
                              </p:par>
                              <p:par>
                                <p:cTn id="25" presetID="53" presetClass="exit" presetSubtype="32" fill="hold" nodeType="withEffect">
                                  <p:stCondLst>
                                    <p:cond delay="0"/>
                                  </p:stCondLst>
                                  <p:childTnLst>
                                    <p:anim calcmode="lin" valueType="num">
                                      <p:cBhvr>
                                        <p:cTn id="26" dur="500"/>
                                        <p:tgtEl>
                                          <p:spTgt spid="2"/>
                                        </p:tgtEl>
                                        <p:attrNameLst>
                                          <p:attrName>ppt_w</p:attrName>
                                        </p:attrNameLst>
                                      </p:cBhvr>
                                      <p:tavLst>
                                        <p:tav tm="0">
                                          <p:val>
                                            <p:strVal val="ppt_w"/>
                                          </p:val>
                                        </p:tav>
                                        <p:tav tm="100000">
                                          <p:val>
                                            <p:fltVal val="0"/>
                                          </p:val>
                                        </p:tav>
                                      </p:tavLst>
                                    </p:anim>
                                    <p:anim calcmode="lin" valueType="num">
                                      <p:cBhvr>
                                        <p:cTn id="27" dur="500"/>
                                        <p:tgtEl>
                                          <p:spTgt spid="2"/>
                                        </p:tgtEl>
                                        <p:attrNameLst>
                                          <p:attrName>ppt_h</p:attrName>
                                        </p:attrNameLst>
                                      </p:cBhvr>
                                      <p:tavLst>
                                        <p:tav tm="0">
                                          <p:val>
                                            <p:strVal val="ppt_h"/>
                                          </p:val>
                                        </p:tav>
                                        <p:tav tm="100000">
                                          <p:val>
                                            <p:fltVal val="0"/>
                                          </p:val>
                                        </p:tav>
                                      </p:tavLst>
                                    </p:anim>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53" presetClass="exit" presetSubtype="32" fill="hold" nodeType="withEffect">
                                  <p:stCondLst>
                                    <p:cond delay="0"/>
                                  </p:stCondLst>
                                  <p:childTnLst>
                                    <p:anim calcmode="lin" valueType="num">
                                      <p:cBhvr>
                                        <p:cTn id="31" dur="500"/>
                                        <p:tgtEl>
                                          <p:spTgt spid="3"/>
                                        </p:tgtEl>
                                        <p:attrNameLst>
                                          <p:attrName>ppt_w</p:attrName>
                                        </p:attrNameLst>
                                      </p:cBhvr>
                                      <p:tavLst>
                                        <p:tav tm="0">
                                          <p:val>
                                            <p:strVal val="ppt_w"/>
                                          </p:val>
                                        </p:tav>
                                        <p:tav tm="100000">
                                          <p:val>
                                            <p:fltVal val="0"/>
                                          </p:val>
                                        </p:tav>
                                      </p:tavLst>
                                    </p:anim>
                                    <p:anim calcmode="lin" valueType="num">
                                      <p:cBhvr>
                                        <p:cTn id="32" dur="500"/>
                                        <p:tgtEl>
                                          <p:spTgt spid="3"/>
                                        </p:tgtEl>
                                        <p:attrNameLst>
                                          <p:attrName>ppt_h</p:attrName>
                                        </p:attrNameLst>
                                      </p:cBhvr>
                                      <p:tavLst>
                                        <p:tav tm="0">
                                          <p:val>
                                            <p:strVal val="ppt_h"/>
                                          </p:val>
                                        </p:tav>
                                        <p:tav tm="100000">
                                          <p:val>
                                            <p:fltVal val="0"/>
                                          </p:val>
                                        </p:tav>
                                      </p:tavLst>
                                    </p:anim>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53" presetClass="exit" presetSubtype="32" fill="hold" nodeType="withEffect">
                                  <p:stCondLst>
                                    <p:cond delay="0"/>
                                  </p:stCondLst>
                                  <p:childTnLst>
                                    <p:anim calcmode="lin" valueType="num">
                                      <p:cBhvr>
                                        <p:cTn id="36" dur="500"/>
                                        <p:tgtEl>
                                          <p:spTgt spid="4"/>
                                        </p:tgtEl>
                                        <p:attrNameLst>
                                          <p:attrName>ppt_w</p:attrName>
                                        </p:attrNameLst>
                                      </p:cBhvr>
                                      <p:tavLst>
                                        <p:tav tm="0">
                                          <p:val>
                                            <p:strVal val="ppt_w"/>
                                          </p:val>
                                        </p:tav>
                                        <p:tav tm="100000">
                                          <p:val>
                                            <p:fltVal val="0"/>
                                          </p:val>
                                        </p:tav>
                                      </p:tavLst>
                                    </p:anim>
                                    <p:anim calcmode="lin" valueType="num">
                                      <p:cBhvr>
                                        <p:cTn id="37" dur="500"/>
                                        <p:tgtEl>
                                          <p:spTgt spid="4"/>
                                        </p:tgtEl>
                                        <p:attrNameLst>
                                          <p:attrName>ppt_h</p:attrName>
                                        </p:attrNameLst>
                                      </p:cBhvr>
                                      <p:tavLst>
                                        <p:tav tm="0">
                                          <p:val>
                                            <p:strVal val="ppt_h"/>
                                          </p:val>
                                        </p:tav>
                                        <p:tav tm="100000">
                                          <p:val>
                                            <p:fltVal val="0"/>
                                          </p:val>
                                        </p:tav>
                                      </p:tavLst>
                                    </p:anim>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53" presetClass="exit" presetSubtype="32" fill="hold" nodeType="withEffect">
                                  <p:stCondLst>
                                    <p:cond delay="0"/>
                                  </p:stCondLst>
                                  <p:childTnLst>
                                    <p:anim calcmode="lin" valueType="num">
                                      <p:cBhvr>
                                        <p:cTn id="41" dur="500"/>
                                        <p:tgtEl>
                                          <p:spTgt spid="5"/>
                                        </p:tgtEl>
                                        <p:attrNameLst>
                                          <p:attrName>ppt_w</p:attrName>
                                        </p:attrNameLst>
                                      </p:cBhvr>
                                      <p:tavLst>
                                        <p:tav tm="0">
                                          <p:val>
                                            <p:strVal val="ppt_w"/>
                                          </p:val>
                                        </p:tav>
                                        <p:tav tm="100000">
                                          <p:val>
                                            <p:fltVal val="0"/>
                                          </p:val>
                                        </p:tav>
                                      </p:tavLst>
                                    </p:anim>
                                    <p:anim calcmode="lin" valueType="num">
                                      <p:cBhvr>
                                        <p:cTn id="42" dur="500"/>
                                        <p:tgtEl>
                                          <p:spTgt spid="5"/>
                                        </p:tgtEl>
                                        <p:attrNameLst>
                                          <p:attrName>ppt_h</p:attrName>
                                        </p:attrNameLst>
                                      </p:cBhvr>
                                      <p:tavLst>
                                        <p:tav tm="0">
                                          <p:val>
                                            <p:strVal val="ppt_h"/>
                                          </p:val>
                                        </p:tav>
                                        <p:tav tm="100000">
                                          <p:val>
                                            <p:fltVal val="0"/>
                                          </p:val>
                                        </p:tav>
                                      </p:tavLst>
                                    </p:anim>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53" presetClass="exit" presetSubtype="32" fill="hold" grpId="0" nodeType="withEffect">
                                  <p:stCondLst>
                                    <p:cond delay="0"/>
                                  </p:stCondLst>
                                  <p:childTnLst>
                                    <p:anim calcmode="lin" valueType="num">
                                      <p:cBhvr>
                                        <p:cTn id="46" dur="500"/>
                                        <p:tgtEl>
                                          <p:spTgt spid="6"/>
                                        </p:tgtEl>
                                        <p:attrNameLst>
                                          <p:attrName>ppt_w</p:attrName>
                                        </p:attrNameLst>
                                      </p:cBhvr>
                                      <p:tavLst>
                                        <p:tav tm="0">
                                          <p:val>
                                            <p:strVal val="ppt_w"/>
                                          </p:val>
                                        </p:tav>
                                        <p:tav tm="100000">
                                          <p:val>
                                            <p:fltVal val="0"/>
                                          </p:val>
                                        </p:tav>
                                      </p:tavLst>
                                    </p:anim>
                                    <p:anim calcmode="lin" valueType="num">
                                      <p:cBhvr>
                                        <p:cTn id="47" dur="500"/>
                                        <p:tgtEl>
                                          <p:spTgt spid="6"/>
                                        </p:tgtEl>
                                        <p:attrNameLst>
                                          <p:attrName>ppt_h</p:attrName>
                                        </p:attrNameLst>
                                      </p:cBhvr>
                                      <p:tavLst>
                                        <p:tav tm="0">
                                          <p:val>
                                            <p:strVal val="ppt_h"/>
                                          </p:val>
                                        </p:tav>
                                        <p:tav tm="100000">
                                          <p:val>
                                            <p:fltVal val="0"/>
                                          </p:val>
                                        </p:tav>
                                      </p:tavLst>
                                    </p:anim>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53" presetClass="exit" presetSubtype="32" fill="hold" grpId="0" nodeType="withEffect">
                                  <p:stCondLst>
                                    <p:cond delay="0"/>
                                  </p:stCondLst>
                                  <p:childTnLst>
                                    <p:anim calcmode="lin" valueType="num">
                                      <p:cBhvr>
                                        <p:cTn id="51" dur="500"/>
                                        <p:tgtEl>
                                          <p:spTgt spid="7"/>
                                        </p:tgtEl>
                                        <p:attrNameLst>
                                          <p:attrName>ppt_w</p:attrName>
                                        </p:attrNameLst>
                                      </p:cBhvr>
                                      <p:tavLst>
                                        <p:tav tm="0">
                                          <p:val>
                                            <p:strVal val="ppt_w"/>
                                          </p:val>
                                        </p:tav>
                                        <p:tav tm="100000">
                                          <p:val>
                                            <p:fltVal val="0"/>
                                          </p:val>
                                        </p:tav>
                                      </p:tavLst>
                                    </p:anim>
                                    <p:anim calcmode="lin" valueType="num">
                                      <p:cBhvr>
                                        <p:cTn id="52" dur="500"/>
                                        <p:tgtEl>
                                          <p:spTgt spid="7"/>
                                        </p:tgtEl>
                                        <p:attrNameLst>
                                          <p:attrName>ppt_h</p:attrName>
                                        </p:attrNameLst>
                                      </p:cBhvr>
                                      <p:tavLst>
                                        <p:tav tm="0">
                                          <p:val>
                                            <p:strVal val="ppt_h"/>
                                          </p:val>
                                        </p:tav>
                                        <p:tav tm="100000">
                                          <p:val>
                                            <p:fltVal val="0"/>
                                          </p:val>
                                        </p:tav>
                                      </p:tavLst>
                                    </p:anim>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53" presetClass="exit" presetSubtype="32" fill="hold" grpId="0" nodeType="withEffect">
                                  <p:stCondLst>
                                    <p:cond delay="0"/>
                                  </p:stCondLst>
                                  <p:childTnLst>
                                    <p:anim calcmode="lin" valueType="num">
                                      <p:cBhvr>
                                        <p:cTn id="56" dur="500"/>
                                        <p:tgtEl>
                                          <p:spTgt spid="8"/>
                                        </p:tgtEl>
                                        <p:attrNameLst>
                                          <p:attrName>ppt_w</p:attrName>
                                        </p:attrNameLst>
                                      </p:cBhvr>
                                      <p:tavLst>
                                        <p:tav tm="0">
                                          <p:val>
                                            <p:strVal val="ppt_w"/>
                                          </p:val>
                                        </p:tav>
                                        <p:tav tm="100000">
                                          <p:val>
                                            <p:fltVal val="0"/>
                                          </p:val>
                                        </p:tav>
                                      </p:tavLst>
                                    </p:anim>
                                    <p:anim calcmode="lin" valueType="num">
                                      <p:cBhvr>
                                        <p:cTn id="57" dur="500"/>
                                        <p:tgtEl>
                                          <p:spTgt spid="8"/>
                                        </p:tgtEl>
                                        <p:attrNameLst>
                                          <p:attrName>ppt_h</p:attrName>
                                        </p:attrNameLst>
                                      </p:cBhvr>
                                      <p:tavLst>
                                        <p:tav tm="0">
                                          <p:val>
                                            <p:strVal val="ppt_h"/>
                                          </p:val>
                                        </p:tav>
                                        <p:tav tm="100000">
                                          <p:val>
                                            <p:fltVal val="0"/>
                                          </p:val>
                                        </p:tav>
                                      </p:tavLst>
                                    </p:anim>
                                    <p:animEffect transition="out" filter="fade">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par>
                                <p:cTn id="60" presetID="53" presetClass="exit" presetSubtype="32" fill="hold" grpId="0" nodeType="withEffect">
                                  <p:stCondLst>
                                    <p:cond delay="0"/>
                                  </p:stCondLst>
                                  <p:childTnLst>
                                    <p:anim calcmode="lin" valueType="num">
                                      <p:cBhvr>
                                        <p:cTn id="61" dur="500"/>
                                        <p:tgtEl>
                                          <p:spTgt spid="9"/>
                                        </p:tgtEl>
                                        <p:attrNameLst>
                                          <p:attrName>ppt_w</p:attrName>
                                        </p:attrNameLst>
                                      </p:cBhvr>
                                      <p:tavLst>
                                        <p:tav tm="0">
                                          <p:val>
                                            <p:strVal val="ppt_w"/>
                                          </p:val>
                                        </p:tav>
                                        <p:tav tm="100000">
                                          <p:val>
                                            <p:fltVal val="0"/>
                                          </p:val>
                                        </p:tav>
                                      </p:tavLst>
                                    </p:anim>
                                    <p:anim calcmode="lin" valueType="num">
                                      <p:cBhvr>
                                        <p:cTn id="62" dur="500"/>
                                        <p:tgtEl>
                                          <p:spTgt spid="9"/>
                                        </p:tgtEl>
                                        <p:attrNameLst>
                                          <p:attrName>ppt_h</p:attrName>
                                        </p:attrNameLst>
                                      </p:cBhvr>
                                      <p:tavLst>
                                        <p:tav tm="0">
                                          <p:val>
                                            <p:strVal val="ppt_h"/>
                                          </p:val>
                                        </p:tav>
                                        <p:tav tm="100000">
                                          <p:val>
                                            <p:fltVal val="0"/>
                                          </p:val>
                                        </p:tav>
                                      </p:tavLst>
                                    </p:anim>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53" presetClass="exit" presetSubtype="32" fill="hold" grpId="0" nodeType="withEffect">
                                  <p:stCondLst>
                                    <p:cond delay="0"/>
                                  </p:stCondLst>
                                  <p:childTnLst>
                                    <p:anim calcmode="lin" valueType="num">
                                      <p:cBhvr>
                                        <p:cTn id="66" dur="500"/>
                                        <p:tgtEl>
                                          <p:spTgt spid="10"/>
                                        </p:tgtEl>
                                        <p:attrNameLst>
                                          <p:attrName>ppt_w</p:attrName>
                                        </p:attrNameLst>
                                      </p:cBhvr>
                                      <p:tavLst>
                                        <p:tav tm="0">
                                          <p:val>
                                            <p:strVal val="ppt_w"/>
                                          </p:val>
                                        </p:tav>
                                        <p:tav tm="100000">
                                          <p:val>
                                            <p:fltVal val="0"/>
                                          </p:val>
                                        </p:tav>
                                      </p:tavLst>
                                    </p:anim>
                                    <p:anim calcmode="lin" valueType="num">
                                      <p:cBhvr>
                                        <p:cTn id="67" dur="500"/>
                                        <p:tgtEl>
                                          <p:spTgt spid="10"/>
                                        </p:tgtEl>
                                        <p:attrNameLst>
                                          <p:attrName>ppt_h</p:attrName>
                                        </p:attrNameLst>
                                      </p:cBhvr>
                                      <p:tavLst>
                                        <p:tav tm="0">
                                          <p:val>
                                            <p:strVal val="ppt_h"/>
                                          </p:val>
                                        </p:tav>
                                        <p:tav tm="100000">
                                          <p:val>
                                            <p:fltVal val="0"/>
                                          </p:val>
                                        </p:tav>
                                      </p:tavLst>
                                    </p:anim>
                                    <p:animEffect transition="out" filter="fade">
                                      <p:cBhvr>
                                        <p:cTn id="68" dur="500"/>
                                        <p:tgtEl>
                                          <p:spTgt spid="10"/>
                                        </p:tgtEl>
                                      </p:cBhvr>
                                    </p:animEffect>
                                    <p:set>
                                      <p:cBhvr>
                                        <p:cTn id="69" dur="1" fill="hold">
                                          <p:stCondLst>
                                            <p:cond delay="499"/>
                                          </p:stCondLst>
                                        </p:cTn>
                                        <p:tgtEl>
                                          <p:spTgt spid="10"/>
                                        </p:tgtEl>
                                        <p:attrNameLst>
                                          <p:attrName>style.visibility</p:attrName>
                                        </p:attrNameLst>
                                      </p:cBhvr>
                                      <p:to>
                                        <p:strVal val="hidden"/>
                                      </p:to>
                                    </p:set>
                                  </p:childTnLst>
                                </p:cTn>
                              </p:par>
                              <p:par>
                                <p:cTn id="70" presetID="53" presetClass="exit" presetSubtype="32" fill="hold" grpId="0" nodeType="withEffect">
                                  <p:stCondLst>
                                    <p:cond delay="0"/>
                                  </p:stCondLst>
                                  <p:childTnLst>
                                    <p:anim calcmode="lin" valueType="num">
                                      <p:cBhvr>
                                        <p:cTn id="71" dur="500"/>
                                        <p:tgtEl>
                                          <p:spTgt spid="11"/>
                                        </p:tgtEl>
                                        <p:attrNameLst>
                                          <p:attrName>ppt_w</p:attrName>
                                        </p:attrNameLst>
                                      </p:cBhvr>
                                      <p:tavLst>
                                        <p:tav tm="0">
                                          <p:val>
                                            <p:strVal val="ppt_w"/>
                                          </p:val>
                                        </p:tav>
                                        <p:tav tm="100000">
                                          <p:val>
                                            <p:fltVal val="0"/>
                                          </p:val>
                                        </p:tav>
                                      </p:tavLst>
                                    </p:anim>
                                    <p:anim calcmode="lin" valueType="num">
                                      <p:cBhvr>
                                        <p:cTn id="72" dur="500"/>
                                        <p:tgtEl>
                                          <p:spTgt spid="11"/>
                                        </p:tgtEl>
                                        <p:attrNameLst>
                                          <p:attrName>ppt_h</p:attrName>
                                        </p:attrNameLst>
                                      </p:cBhvr>
                                      <p:tavLst>
                                        <p:tav tm="0">
                                          <p:val>
                                            <p:strVal val="ppt_h"/>
                                          </p:val>
                                        </p:tav>
                                        <p:tav tm="100000">
                                          <p:val>
                                            <p:fltVal val="0"/>
                                          </p:val>
                                        </p:tav>
                                      </p:tavLst>
                                    </p:anim>
                                    <p:animEffect transition="out" filter="fade">
                                      <p:cBhvr>
                                        <p:cTn id="73" dur="500"/>
                                        <p:tgtEl>
                                          <p:spTgt spid="11"/>
                                        </p:tgtEl>
                                      </p:cBhvr>
                                    </p:animEffect>
                                    <p:set>
                                      <p:cBhvr>
                                        <p:cTn id="74" dur="1" fill="hold">
                                          <p:stCondLst>
                                            <p:cond delay="499"/>
                                          </p:stCondLst>
                                        </p:cTn>
                                        <p:tgtEl>
                                          <p:spTgt spid="11"/>
                                        </p:tgtEl>
                                        <p:attrNameLst>
                                          <p:attrName>style.visibility</p:attrName>
                                        </p:attrNameLst>
                                      </p:cBhvr>
                                      <p:to>
                                        <p:strVal val="hidden"/>
                                      </p:to>
                                    </p:set>
                                  </p:childTnLst>
                                </p:cTn>
                              </p:par>
                              <p:par>
                                <p:cTn id="75" presetID="53" presetClass="exit" presetSubtype="32" fill="hold" grpId="0" nodeType="withEffect">
                                  <p:stCondLst>
                                    <p:cond delay="0"/>
                                  </p:stCondLst>
                                  <p:childTnLst>
                                    <p:anim calcmode="lin" valueType="num">
                                      <p:cBhvr>
                                        <p:cTn id="76" dur="500"/>
                                        <p:tgtEl>
                                          <p:spTgt spid="12"/>
                                        </p:tgtEl>
                                        <p:attrNameLst>
                                          <p:attrName>ppt_w</p:attrName>
                                        </p:attrNameLst>
                                      </p:cBhvr>
                                      <p:tavLst>
                                        <p:tav tm="0">
                                          <p:val>
                                            <p:strVal val="ppt_w"/>
                                          </p:val>
                                        </p:tav>
                                        <p:tav tm="100000">
                                          <p:val>
                                            <p:fltVal val="0"/>
                                          </p:val>
                                        </p:tav>
                                      </p:tavLst>
                                    </p:anim>
                                    <p:anim calcmode="lin" valueType="num">
                                      <p:cBhvr>
                                        <p:cTn id="77" dur="500"/>
                                        <p:tgtEl>
                                          <p:spTgt spid="12"/>
                                        </p:tgtEl>
                                        <p:attrNameLst>
                                          <p:attrName>ppt_h</p:attrName>
                                        </p:attrNameLst>
                                      </p:cBhvr>
                                      <p:tavLst>
                                        <p:tav tm="0">
                                          <p:val>
                                            <p:strVal val="ppt_h"/>
                                          </p:val>
                                        </p:tav>
                                        <p:tav tm="100000">
                                          <p:val>
                                            <p:fltVal val="0"/>
                                          </p:val>
                                        </p:tav>
                                      </p:tavLst>
                                    </p:anim>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53" presetClass="exit" presetSubtype="32" fill="hold" grpId="0" nodeType="withEffect">
                                  <p:stCondLst>
                                    <p:cond delay="0"/>
                                  </p:stCondLst>
                                  <p:childTnLst>
                                    <p:anim calcmode="lin" valueType="num">
                                      <p:cBhvr>
                                        <p:cTn id="81" dur="500"/>
                                        <p:tgtEl>
                                          <p:spTgt spid="13"/>
                                        </p:tgtEl>
                                        <p:attrNameLst>
                                          <p:attrName>ppt_w</p:attrName>
                                        </p:attrNameLst>
                                      </p:cBhvr>
                                      <p:tavLst>
                                        <p:tav tm="0">
                                          <p:val>
                                            <p:strVal val="ppt_w"/>
                                          </p:val>
                                        </p:tav>
                                        <p:tav tm="100000">
                                          <p:val>
                                            <p:fltVal val="0"/>
                                          </p:val>
                                        </p:tav>
                                      </p:tavLst>
                                    </p:anim>
                                    <p:anim calcmode="lin" valueType="num">
                                      <p:cBhvr>
                                        <p:cTn id="82" dur="500"/>
                                        <p:tgtEl>
                                          <p:spTgt spid="13"/>
                                        </p:tgtEl>
                                        <p:attrNameLst>
                                          <p:attrName>ppt_h</p:attrName>
                                        </p:attrNameLst>
                                      </p:cBhvr>
                                      <p:tavLst>
                                        <p:tav tm="0">
                                          <p:val>
                                            <p:strVal val="ppt_h"/>
                                          </p:val>
                                        </p:tav>
                                        <p:tav tm="100000">
                                          <p:val>
                                            <p:fltVal val="0"/>
                                          </p:val>
                                        </p:tav>
                                      </p:tavLst>
                                    </p:anim>
                                    <p:animEffect transition="out" filter="fade">
                                      <p:cBhvr>
                                        <p:cTn id="83" dur="500"/>
                                        <p:tgtEl>
                                          <p:spTgt spid="13"/>
                                        </p:tgtEl>
                                      </p:cBhvr>
                                    </p:animEffect>
                                    <p:set>
                                      <p:cBhvr>
                                        <p:cTn id="84" dur="1" fill="hold">
                                          <p:stCondLst>
                                            <p:cond delay="499"/>
                                          </p:stCondLst>
                                        </p:cTn>
                                        <p:tgtEl>
                                          <p:spTgt spid="13"/>
                                        </p:tgtEl>
                                        <p:attrNameLst>
                                          <p:attrName>style.visibility</p:attrName>
                                        </p:attrNameLst>
                                      </p:cBhvr>
                                      <p:to>
                                        <p:strVal val="hidden"/>
                                      </p:to>
                                    </p:set>
                                  </p:childTnLst>
                                </p:cTn>
                              </p:par>
                              <p:par>
                                <p:cTn id="85" presetID="2" presetClass="entr" presetSubtype="4" fill="hold" nodeType="withEffect">
                                  <p:stCondLst>
                                    <p:cond delay="600"/>
                                  </p:stCondLst>
                                  <p:childTnLst>
                                    <p:set>
                                      <p:cBhvr>
                                        <p:cTn id="86" dur="1" fill="hold">
                                          <p:stCondLst>
                                            <p:cond delay="0"/>
                                          </p:stCondLst>
                                        </p:cTn>
                                        <p:tgtEl>
                                          <p:spTgt spid="42"/>
                                        </p:tgtEl>
                                        <p:attrNameLst>
                                          <p:attrName>style.visibility</p:attrName>
                                        </p:attrNameLst>
                                      </p:cBhvr>
                                      <p:to>
                                        <p:strVal val="visible"/>
                                      </p:to>
                                    </p:set>
                                    <p:anim calcmode="lin" valueType="num">
                                      <p:cBhvr additive="base">
                                        <p:cTn id="87" dur="500" fill="hold"/>
                                        <p:tgtEl>
                                          <p:spTgt spid="42"/>
                                        </p:tgtEl>
                                        <p:attrNameLst>
                                          <p:attrName>ppt_x</p:attrName>
                                        </p:attrNameLst>
                                      </p:cBhvr>
                                      <p:tavLst>
                                        <p:tav tm="0">
                                          <p:val>
                                            <p:strVal val="#ppt_x"/>
                                          </p:val>
                                        </p:tav>
                                        <p:tav tm="100000">
                                          <p:val>
                                            <p:strVal val="#ppt_x"/>
                                          </p:val>
                                        </p:tav>
                                      </p:tavLst>
                                    </p:anim>
                                    <p:anim calcmode="lin" valueType="num">
                                      <p:cBhvr additive="base">
                                        <p:cTn id="88" dur="500" fill="hold"/>
                                        <p:tgtEl>
                                          <p:spTgt spid="42"/>
                                        </p:tgtEl>
                                        <p:attrNameLst>
                                          <p:attrName>ppt_y</p:attrName>
                                        </p:attrNameLst>
                                      </p:cBhvr>
                                      <p:tavLst>
                                        <p:tav tm="0">
                                          <p:val>
                                            <p:strVal val="1+#ppt_h/2"/>
                                          </p:val>
                                        </p:tav>
                                        <p:tav tm="100000">
                                          <p:val>
                                            <p:strVal val="#ppt_y"/>
                                          </p:val>
                                        </p:tav>
                                      </p:tavLst>
                                    </p:anim>
                                  </p:childTnLst>
                                </p:cTn>
                              </p:par>
                              <p:par>
                                <p:cTn id="89" presetID="2" presetClass="entr" presetSubtype="2" fill="hold" nodeType="withEffect">
                                  <p:stCondLst>
                                    <p:cond delay="60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1+#ppt_w/2"/>
                                          </p:val>
                                        </p:tav>
                                        <p:tav tm="100000">
                                          <p:val>
                                            <p:strVal val="#ppt_x"/>
                                          </p:val>
                                        </p:tav>
                                      </p:tavLst>
                                    </p:anim>
                                    <p:anim calcmode="lin" valueType="num">
                                      <p:cBhvr additive="base">
                                        <p:cTn id="92" dur="500" fill="hold"/>
                                        <p:tgtEl>
                                          <p:spTgt spid="34"/>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1100"/>
                                  </p:stCondLst>
                                  <p:childTnLst>
                                    <p:set>
                                      <p:cBhvr>
                                        <p:cTn id="94" dur="1" fill="hold">
                                          <p:stCondLst>
                                            <p:cond delay="0"/>
                                          </p:stCondLst>
                                        </p:cTn>
                                        <p:tgtEl>
                                          <p:spTgt spid="32"/>
                                        </p:tgtEl>
                                        <p:attrNameLst>
                                          <p:attrName>style.visibility</p:attrName>
                                        </p:attrNameLst>
                                      </p:cBhvr>
                                      <p:to>
                                        <p:strVal val="visible"/>
                                      </p:to>
                                    </p:set>
                                    <p:anim calcmode="lin" valueType="num">
                                      <p:cBhvr additive="base">
                                        <p:cTn id="95" dur="500" fill="hold"/>
                                        <p:tgtEl>
                                          <p:spTgt spid="32"/>
                                        </p:tgtEl>
                                        <p:attrNameLst>
                                          <p:attrName>ppt_x</p:attrName>
                                        </p:attrNameLst>
                                      </p:cBhvr>
                                      <p:tavLst>
                                        <p:tav tm="0">
                                          <p:val>
                                            <p:strVal val="1+#ppt_w/2"/>
                                          </p:val>
                                        </p:tav>
                                        <p:tav tm="100000">
                                          <p:val>
                                            <p:strVal val="#ppt_x"/>
                                          </p:val>
                                        </p:tav>
                                      </p:tavLst>
                                    </p:anim>
                                    <p:anim calcmode="lin" valueType="num">
                                      <p:cBhvr additive="base">
                                        <p:cTn id="96" dur="500" fill="hold"/>
                                        <p:tgtEl>
                                          <p:spTgt spid="32"/>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1100"/>
                                  </p:stCondLst>
                                  <p:childTnLst>
                                    <p:set>
                                      <p:cBhvr>
                                        <p:cTn id="98" dur="1" fill="hold">
                                          <p:stCondLst>
                                            <p:cond delay="0"/>
                                          </p:stCondLst>
                                        </p:cTn>
                                        <p:tgtEl>
                                          <p:spTgt spid="33"/>
                                        </p:tgtEl>
                                        <p:attrNameLst>
                                          <p:attrName>style.visibility</p:attrName>
                                        </p:attrNameLst>
                                      </p:cBhvr>
                                      <p:to>
                                        <p:strVal val="visible"/>
                                      </p:to>
                                    </p:set>
                                    <p:anim calcmode="lin" valueType="num">
                                      <p:cBhvr additive="base">
                                        <p:cTn id="99" dur="500" fill="hold"/>
                                        <p:tgtEl>
                                          <p:spTgt spid="33"/>
                                        </p:tgtEl>
                                        <p:attrNameLst>
                                          <p:attrName>ppt_x</p:attrName>
                                        </p:attrNameLst>
                                      </p:cBhvr>
                                      <p:tavLst>
                                        <p:tav tm="0">
                                          <p:val>
                                            <p:strVal val="1+#ppt_w/2"/>
                                          </p:val>
                                        </p:tav>
                                        <p:tav tm="100000">
                                          <p:val>
                                            <p:strVal val="#ppt_x"/>
                                          </p:val>
                                        </p:tav>
                                      </p:tavLst>
                                    </p:anim>
                                    <p:anim calcmode="lin" valueType="num">
                                      <p:cBhvr additive="base">
                                        <p:cTn id="100" dur="500" fill="hold"/>
                                        <p:tgtEl>
                                          <p:spTgt spid="33"/>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110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500" fill="hold"/>
                                        <p:tgtEl>
                                          <p:spTgt spid="38"/>
                                        </p:tgtEl>
                                        <p:attrNameLst>
                                          <p:attrName>ppt_x</p:attrName>
                                        </p:attrNameLst>
                                      </p:cBhvr>
                                      <p:tavLst>
                                        <p:tav tm="0">
                                          <p:val>
                                            <p:strVal val="1+#ppt_w/2"/>
                                          </p:val>
                                        </p:tav>
                                        <p:tav tm="100000">
                                          <p:val>
                                            <p:strVal val="#ppt_x"/>
                                          </p:val>
                                        </p:tav>
                                      </p:tavLst>
                                    </p:anim>
                                    <p:anim calcmode="lin" valueType="num">
                                      <p:cBhvr additive="base">
                                        <p:cTn id="104" dur="500" fill="hold"/>
                                        <p:tgtEl>
                                          <p:spTgt spid="38"/>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110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500" fill="hold"/>
                                        <p:tgtEl>
                                          <p:spTgt spid="35"/>
                                        </p:tgtEl>
                                        <p:attrNameLst>
                                          <p:attrName>ppt_x</p:attrName>
                                        </p:attrNameLst>
                                      </p:cBhvr>
                                      <p:tavLst>
                                        <p:tav tm="0">
                                          <p:val>
                                            <p:strVal val="0-#ppt_w/2"/>
                                          </p:val>
                                        </p:tav>
                                        <p:tav tm="100000">
                                          <p:val>
                                            <p:strVal val="#ppt_x"/>
                                          </p:val>
                                        </p:tav>
                                      </p:tavLst>
                                    </p:anim>
                                    <p:anim calcmode="lin" valueType="num">
                                      <p:cBhvr additive="base">
                                        <p:cTn id="108" dur="500" fill="hold"/>
                                        <p:tgtEl>
                                          <p:spTgt spid="35"/>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110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0-#ppt_w/2"/>
                                          </p:val>
                                        </p:tav>
                                        <p:tav tm="100000">
                                          <p:val>
                                            <p:strVal val="#ppt_x"/>
                                          </p:val>
                                        </p:tav>
                                      </p:tavLst>
                                    </p:anim>
                                    <p:anim calcmode="lin" valueType="num">
                                      <p:cBhvr additive="base">
                                        <p:cTn id="112" dur="500" fill="hold"/>
                                        <p:tgtEl>
                                          <p:spTgt spid="41"/>
                                        </p:tgtEl>
                                        <p:attrNameLst>
                                          <p:attrName>ppt_y</p:attrName>
                                        </p:attrNameLst>
                                      </p:cBhvr>
                                      <p:tavLst>
                                        <p:tav tm="0">
                                          <p:val>
                                            <p:strVal val="#ppt_y"/>
                                          </p:val>
                                        </p:tav>
                                        <p:tav tm="100000">
                                          <p:val>
                                            <p:strVal val="#ppt_y"/>
                                          </p:val>
                                        </p:tav>
                                      </p:tavLst>
                                    </p:anim>
                                  </p:childTnLst>
                                </p:cTn>
                              </p:par>
                              <p:par>
                                <p:cTn id="113" presetID="53" presetClass="entr" presetSubtype="16" fill="hold" nodeType="withEffect">
                                  <p:stCondLst>
                                    <p:cond delay="150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Effect transition="in" filter="fade">
                                      <p:cBhvr>
                                        <p:cTn id="117" dur="500"/>
                                        <p:tgtEl>
                                          <p:spTgt spid="31"/>
                                        </p:tgtEl>
                                      </p:cBhvr>
                                    </p:animEffect>
                                  </p:childTnLst>
                                </p:cTn>
                              </p:par>
                              <p:par>
                                <p:cTn id="118" presetID="53" presetClass="exit" presetSubtype="32" fill="hold" grpId="0" nodeType="withEffect">
                                  <p:stCondLst>
                                    <p:cond delay="0"/>
                                  </p:stCondLst>
                                  <p:childTnLst>
                                    <p:anim calcmode="lin" valueType="num">
                                      <p:cBhvr>
                                        <p:cTn id="119" dur="500"/>
                                        <p:tgtEl>
                                          <p:spTgt spid="47"/>
                                        </p:tgtEl>
                                        <p:attrNameLst>
                                          <p:attrName>ppt_w</p:attrName>
                                        </p:attrNameLst>
                                      </p:cBhvr>
                                      <p:tavLst>
                                        <p:tav tm="0">
                                          <p:val>
                                            <p:strVal val="ppt_w"/>
                                          </p:val>
                                        </p:tav>
                                        <p:tav tm="100000">
                                          <p:val>
                                            <p:fltVal val="0"/>
                                          </p:val>
                                        </p:tav>
                                      </p:tavLst>
                                    </p:anim>
                                    <p:anim calcmode="lin" valueType="num">
                                      <p:cBhvr>
                                        <p:cTn id="120" dur="500"/>
                                        <p:tgtEl>
                                          <p:spTgt spid="47"/>
                                        </p:tgtEl>
                                        <p:attrNameLst>
                                          <p:attrName>ppt_h</p:attrName>
                                        </p:attrNameLst>
                                      </p:cBhvr>
                                      <p:tavLst>
                                        <p:tav tm="0">
                                          <p:val>
                                            <p:strVal val="ppt_h"/>
                                          </p:val>
                                        </p:tav>
                                        <p:tav tm="100000">
                                          <p:val>
                                            <p:fltVal val="0"/>
                                          </p:val>
                                        </p:tav>
                                      </p:tavLst>
                                    </p:anim>
                                    <p:animEffect transition="out" filter="fade">
                                      <p:cBhvr>
                                        <p:cTn id="121" dur="500"/>
                                        <p:tgtEl>
                                          <p:spTgt spid="47"/>
                                        </p:tgtEl>
                                      </p:cBhvr>
                                    </p:animEffect>
                                    <p:set>
                                      <p:cBhvr>
                                        <p:cTn id="122" dur="1" fill="hold">
                                          <p:stCondLst>
                                            <p:cond delay="499"/>
                                          </p:stCondLst>
                                        </p:cTn>
                                        <p:tgtEl>
                                          <p:spTgt spid="47"/>
                                        </p:tgtEl>
                                        <p:attrNameLst>
                                          <p:attrName>style.visibility</p:attrName>
                                        </p:attrNameLst>
                                      </p:cBhvr>
                                      <p:to>
                                        <p:strVal val="hidden"/>
                                      </p:to>
                                    </p:set>
                                  </p:childTnLst>
                                </p:cTn>
                              </p:par>
                              <p:par>
                                <p:cTn id="123" presetID="1" presetClass="entr" presetSubtype="0" fill="hold" grpId="0" nodeType="withEffect">
                                  <p:stCondLst>
                                    <p:cond delay="2700"/>
                                  </p:stCondLst>
                                  <p:childTnLst>
                                    <p:set>
                                      <p:cBhvr>
                                        <p:cTn id="1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47" grpId="0"/>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99592" y="987425"/>
            <a:ext cx="3930650" cy="3059113"/>
            <a:chOff x="785293" y="987574"/>
            <a:chExt cx="3930723" cy="3059315"/>
          </a:xfrm>
        </p:grpSpPr>
        <p:sp>
          <p:nvSpPr>
            <p:cNvPr id="3" name="Freeform 55"/>
            <p:cNvSpPr/>
            <p:nvPr/>
          </p:nvSpPr>
          <p:spPr bwMode="auto">
            <a:xfrm>
              <a:off x="1646312" y="1799393"/>
              <a:ext cx="660044" cy="1346559"/>
            </a:xfrm>
            <a:custGeom>
              <a:avLst/>
              <a:gdLst>
                <a:gd name="T0" fmla="*/ 2147483647 w 100"/>
                <a:gd name="T1" fmla="*/ 2147483647 h 204"/>
                <a:gd name="T2" fmla="*/ 0 w 100"/>
                <a:gd name="T3" fmla="*/ 2147483647 h 204"/>
                <a:gd name="T4" fmla="*/ 2147483647 w 100"/>
                <a:gd name="T5" fmla="*/ 2147483647 h 204"/>
                <a:gd name="T6" fmla="*/ 2147483647 w 100"/>
                <a:gd name="T7" fmla="*/ 2147483647 h 204"/>
                <a:gd name="T8" fmla="*/ 2147483647 w 100"/>
                <a:gd name="T9" fmla="*/ 2147483647 h 204"/>
                <a:gd name="T10" fmla="*/ 2147483647 w 100"/>
                <a:gd name="T11" fmla="*/ 2147483647 h 204"/>
                <a:gd name="T12" fmla="*/ 2147483647 w 100"/>
                <a:gd name="T13" fmla="*/ 2147483647 h 204"/>
                <a:gd name="T14" fmla="*/ 2147483647 w 100"/>
                <a:gd name="T15" fmla="*/ 0 h 204"/>
                <a:gd name="T16" fmla="*/ 2147483647 w 100"/>
                <a:gd name="T17" fmla="*/ 2147483647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solidFill>
              <a:srgbClr val="006DB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4" name="Freeform 56"/>
            <p:cNvSpPr/>
            <p:nvPr/>
          </p:nvSpPr>
          <p:spPr bwMode="auto">
            <a:xfrm>
              <a:off x="2089283" y="2941232"/>
              <a:ext cx="1378328" cy="660044"/>
            </a:xfrm>
            <a:custGeom>
              <a:avLst/>
              <a:gdLst>
                <a:gd name="T0" fmla="*/ 2147483647 w 209"/>
                <a:gd name="T1" fmla="*/ 0 h 100"/>
                <a:gd name="T2" fmla="*/ 0 w 209"/>
                <a:gd name="T3" fmla="*/ 2147483647 h 100"/>
                <a:gd name="T4" fmla="*/ 2147483647 w 209"/>
                <a:gd name="T5" fmla="*/ 2147483647 h 100"/>
                <a:gd name="T6" fmla="*/ 2147483647 w 209"/>
                <a:gd name="T7" fmla="*/ 2147483647 h 100"/>
                <a:gd name="T8" fmla="*/ 2147483647 w 209"/>
                <a:gd name="T9" fmla="*/ 2147483647 h 100"/>
                <a:gd name="T10" fmla="*/ 2147483647 w 209"/>
                <a:gd name="T11" fmla="*/ 2147483647 h 100"/>
                <a:gd name="T12" fmla="*/ 2147483647 w 209"/>
                <a:gd name="T13" fmla="*/ 2147483647 h 100"/>
                <a:gd name="T14" fmla="*/ 2147483647 w 209"/>
                <a:gd name="T15" fmla="*/ 2147483647 h 100"/>
                <a:gd name="T16" fmla="*/ 2147483647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00A6FB"/>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5" name="Freeform 57"/>
            <p:cNvSpPr/>
            <p:nvPr/>
          </p:nvSpPr>
          <p:spPr bwMode="auto">
            <a:xfrm>
              <a:off x="2101636" y="1337009"/>
              <a:ext cx="1346561" cy="667103"/>
            </a:xfrm>
            <a:custGeom>
              <a:avLst/>
              <a:gdLst>
                <a:gd name="T0" fmla="*/ 2147483647 w 204"/>
                <a:gd name="T1" fmla="*/ 0 h 101"/>
                <a:gd name="T2" fmla="*/ 2147483647 w 204"/>
                <a:gd name="T3" fmla="*/ 2147483647 h 101"/>
                <a:gd name="T4" fmla="*/ 0 w 204"/>
                <a:gd name="T5" fmla="*/ 2147483647 h 101"/>
                <a:gd name="T6" fmla="*/ 2147483647 w 204"/>
                <a:gd name="T7" fmla="*/ 2147483647 h 101"/>
                <a:gd name="T8" fmla="*/ 2147483647 w 204"/>
                <a:gd name="T9" fmla="*/ 2147483647 h 101"/>
                <a:gd name="T10" fmla="*/ 2147483647 w 204"/>
                <a:gd name="T11" fmla="*/ 2147483647 h 101"/>
                <a:gd name="T12" fmla="*/ 2147483647 w 204"/>
                <a:gd name="T13" fmla="*/ 2147483647 h 101"/>
                <a:gd name="T14" fmla="*/ 2147483647 w 204"/>
                <a:gd name="T15" fmla="*/ 2147483647 h 101"/>
                <a:gd name="T16" fmla="*/ 2147483647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 name="Freeform 58"/>
            <p:cNvSpPr/>
            <p:nvPr/>
          </p:nvSpPr>
          <p:spPr bwMode="auto">
            <a:xfrm>
              <a:off x="3250537" y="1779979"/>
              <a:ext cx="660044" cy="1385385"/>
            </a:xfrm>
            <a:custGeom>
              <a:avLst/>
              <a:gdLst>
                <a:gd name="T0" fmla="*/ 2147483647 w 100"/>
                <a:gd name="T1" fmla="*/ 2147483647 h 210"/>
                <a:gd name="T2" fmla="*/ 2147483647 w 100"/>
                <a:gd name="T3" fmla="*/ 0 h 210"/>
                <a:gd name="T4" fmla="*/ 0 w 100"/>
                <a:gd name="T5" fmla="*/ 2147483647 h 210"/>
                <a:gd name="T6" fmla="*/ 2147483647 w 100"/>
                <a:gd name="T7" fmla="*/ 2147483647 h 210"/>
                <a:gd name="T8" fmla="*/ 2147483647 w 100"/>
                <a:gd name="T9" fmla="*/ 2147483647 h 210"/>
                <a:gd name="T10" fmla="*/ 2147483647 w 100"/>
                <a:gd name="T11" fmla="*/ 2147483647 h 210"/>
                <a:gd name="T12" fmla="*/ 2147483647 w 100"/>
                <a:gd name="T13" fmla="*/ 2147483647 h 210"/>
                <a:gd name="T14" fmla="*/ 2147483647 w 100"/>
                <a:gd name="T15" fmla="*/ 2147483647 h 210"/>
                <a:gd name="T16" fmla="*/ 2147483647 w 100"/>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solidFill>
              <a:srgbClr val="E5BC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nvGrpSpPr>
            <p:cNvPr id="7" name="组合 6"/>
            <p:cNvGrpSpPr/>
            <p:nvPr/>
          </p:nvGrpSpPr>
          <p:grpSpPr>
            <a:xfrm>
              <a:off x="1145102" y="2334133"/>
              <a:ext cx="337082" cy="284136"/>
              <a:chOff x="1081602" y="2471024"/>
              <a:chExt cx="337082" cy="284136"/>
            </a:xfrm>
            <a:solidFill>
              <a:srgbClr val="E6BA00"/>
            </a:solidFill>
          </p:grpSpPr>
          <p:sp>
            <p:nvSpPr>
              <p:cNvPr id="19" name="Freeform 59"/>
              <p:cNvSpPr/>
              <p:nvPr/>
            </p:nvSpPr>
            <p:spPr bwMode="auto">
              <a:xfrm>
                <a:off x="1122193" y="2523969"/>
                <a:ext cx="250605" cy="231191"/>
              </a:xfrm>
              <a:custGeom>
                <a:avLst/>
                <a:gdLst>
                  <a:gd name="T0" fmla="*/ 71 w 142"/>
                  <a:gd name="T1" fmla="*/ 0 h 131"/>
                  <a:gd name="T2" fmla="*/ 37 w 142"/>
                  <a:gd name="T3" fmla="*/ 26 h 131"/>
                  <a:gd name="T4" fmla="*/ 0 w 142"/>
                  <a:gd name="T5" fmla="*/ 56 h 131"/>
                  <a:gd name="T6" fmla="*/ 0 w 142"/>
                  <a:gd name="T7" fmla="*/ 131 h 131"/>
                  <a:gd name="T8" fmla="*/ 52 w 142"/>
                  <a:gd name="T9" fmla="*/ 131 h 131"/>
                  <a:gd name="T10" fmla="*/ 52 w 142"/>
                  <a:gd name="T11" fmla="*/ 67 h 131"/>
                  <a:gd name="T12" fmla="*/ 90 w 142"/>
                  <a:gd name="T13" fmla="*/ 67 h 131"/>
                  <a:gd name="T14" fmla="*/ 90 w 142"/>
                  <a:gd name="T15" fmla="*/ 131 h 131"/>
                  <a:gd name="T16" fmla="*/ 142 w 142"/>
                  <a:gd name="T17" fmla="*/ 131 h 131"/>
                  <a:gd name="T18" fmla="*/ 142 w 142"/>
                  <a:gd name="T19" fmla="*/ 56 h 131"/>
                  <a:gd name="T20" fmla="*/ 108 w 142"/>
                  <a:gd name="T21" fmla="*/ 26 h 131"/>
                  <a:gd name="T22" fmla="*/ 71 w 142"/>
                  <a:gd name="T23" fmla="*/ 0 h 1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2" h="131">
                    <a:moveTo>
                      <a:pt x="71" y="0"/>
                    </a:moveTo>
                    <a:lnTo>
                      <a:pt x="37" y="26"/>
                    </a:lnTo>
                    <a:lnTo>
                      <a:pt x="0" y="56"/>
                    </a:lnTo>
                    <a:lnTo>
                      <a:pt x="0" y="131"/>
                    </a:lnTo>
                    <a:lnTo>
                      <a:pt x="52" y="131"/>
                    </a:lnTo>
                    <a:lnTo>
                      <a:pt x="52" y="67"/>
                    </a:lnTo>
                    <a:lnTo>
                      <a:pt x="90" y="67"/>
                    </a:lnTo>
                    <a:lnTo>
                      <a:pt x="90" y="131"/>
                    </a:lnTo>
                    <a:lnTo>
                      <a:pt x="142" y="131"/>
                    </a:lnTo>
                    <a:lnTo>
                      <a:pt x="142" y="56"/>
                    </a:lnTo>
                    <a:lnTo>
                      <a:pt x="108" y="26"/>
                    </a:lnTo>
                    <a:lnTo>
                      <a:pt x="7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0" name="Freeform 60"/>
              <p:cNvSpPr/>
              <p:nvPr/>
            </p:nvSpPr>
            <p:spPr bwMode="auto">
              <a:xfrm>
                <a:off x="1081602" y="2471024"/>
                <a:ext cx="337082" cy="151775"/>
              </a:xfrm>
              <a:custGeom>
                <a:avLst/>
                <a:gdLst>
                  <a:gd name="T0" fmla="*/ 154 w 191"/>
                  <a:gd name="T1" fmla="*/ 45 h 86"/>
                  <a:gd name="T2" fmla="*/ 154 w 191"/>
                  <a:gd name="T3" fmla="*/ 7 h 86"/>
                  <a:gd name="T4" fmla="*/ 127 w 191"/>
                  <a:gd name="T5" fmla="*/ 7 h 86"/>
                  <a:gd name="T6" fmla="*/ 127 w 191"/>
                  <a:gd name="T7" fmla="*/ 22 h 86"/>
                  <a:gd name="T8" fmla="*/ 109 w 191"/>
                  <a:gd name="T9" fmla="*/ 11 h 86"/>
                  <a:gd name="T10" fmla="*/ 98 w 191"/>
                  <a:gd name="T11" fmla="*/ 0 h 86"/>
                  <a:gd name="T12" fmla="*/ 83 w 191"/>
                  <a:gd name="T13" fmla="*/ 11 h 86"/>
                  <a:gd name="T14" fmla="*/ 0 w 191"/>
                  <a:gd name="T15" fmla="*/ 75 h 86"/>
                  <a:gd name="T16" fmla="*/ 12 w 191"/>
                  <a:gd name="T17" fmla="*/ 86 h 86"/>
                  <a:gd name="T18" fmla="*/ 98 w 191"/>
                  <a:gd name="T19" fmla="*/ 19 h 86"/>
                  <a:gd name="T20" fmla="*/ 184 w 191"/>
                  <a:gd name="T21" fmla="*/ 86 h 86"/>
                  <a:gd name="T22" fmla="*/ 191 w 191"/>
                  <a:gd name="T23" fmla="*/ 75 h 86"/>
                  <a:gd name="T24" fmla="*/ 154 w 191"/>
                  <a:gd name="T25" fmla="*/ 45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1" h="86">
                    <a:moveTo>
                      <a:pt x="154" y="45"/>
                    </a:moveTo>
                    <a:lnTo>
                      <a:pt x="154" y="7"/>
                    </a:lnTo>
                    <a:lnTo>
                      <a:pt x="127" y="7"/>
                    </a:lnTo>
                    <a:lnTo>
                      <a:pt x="127" y="22"/>
                    </a:lnTo>
                    <a:lnTo>
                      <a:pt x="109" y="11"/>
                    </a:lnTo>
                    <a:lnTo>
                      <a:pt x="98" y="0"/>
                    </a:lnTo>
                    <a:lnTo>
                      <a:pt x="83" y="11"/>
                    </a:lnTo>
                    <a:lnTo>
                      <a:pt x="0" y="75"/>
                    </a:lnTo>
                    <a:lnTo>
                      <a:pt x="12" y="86"/>
                    </a:lnTo>
                    <a:lnTo>
                      <a:pt x="98" y="19"/>
                    </a:lnTo>
                    <a:lnTo>
                      <a:pt x="184" y="86"/>
                    </a:lnTo>
                    <a:lnTo>
                      <a:pt x="191" y="75"/>
                    </a:lnTo>
                    <a:lnTo>
                      <a:pt x="154" y="4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nvGrpSpPr>
            <p:cNvPr id="8" name="组合 7"/>
            <p:cNvGrpSpPr/>
            <p:nvPr/>
          </p:nvGrpSpPr>
          <p:grpSpPr>
            <a:xfrm>
              <a:off x="4077800" y="2247658"/>
              <a:ext cx="197660" cy="495914"/>
              <a:chOff x="3938852" y="2384549"/>
              <a:chExt cx="197660" cy="495914"/>
            </a:xfrm>
            <a:solidFill>
              <a:srgbClr val="00B0F0"/>
            </a:solidFill>
          </p:grpSpPr>
          <p:sp>
            <p:nvSpPr>
              <p:cNvPr id="17" name="Freeform 61"/>
              <p:cNvSpPr/>
              <p:nvPr/>
            </p:nvSpPr>
            <p:spPr bwMode="auto">
              <a:xfrm>
                <a:off x="3938852" y="2471024"/>
                <a:ext cx="197660" cy="409439"/>
              </a:xfrm>
              <a:custGeom>
                <a:avLst/>
                <a:gdLst>
                  <a:gd name="T0" fmla="*/ 4473 w 30"/>
                  <a:gd name="T1" fmla="*/ 0 h 62"/>
                  <a:gd name="T2" fmla="*/ 1561 w 30"/>
                  <a:gd name="T3" fmla="*/ 0 h 62"/>
                  <a:gd name="T4" fmla="*/ 0 w 30"/>
                  <a:gd name="T5" fmla="*/ 1149 h 62"/>
                  <a:gd name="T6" fmla="*/ 0 w 30"/>
                  <a:gd name="T7" fmla="*/ 1149 h 62"/>
                  <a:gd name="T8" fmla="*/ 0 w 30"/>
                  <a:gd name="T9" fmla="*/ 1358 h 62"/>
                  <a:gd name="T10" fmla="*/ 0 w 30"/>
                  <a:gd name="T11" fmla="*/ 5504 h 62"/>
                  <a:gd name="T12" fmla="*/ 362 w 30"/>
                  <a:gd name="T13" fmla="*/ 5867 h 62"/>
                  <a:gd name="T14" fmla="*/ 989 w 30"/>
                  <a:gd name="T15" fmla="*/ 5504 h 62"/>
                  <a:gd name="T16" fmla="*/ 989 w 30"/>
                  <a:gd name="T17" fmla="*/ 1931 h 62"/>
                  <a:gd name="T18" fmla="*/ 1351 w 30"/>
                  <a:gd name="T19" fmla="*/ 1931 h 62"/>
                  <a:gd name="T20" fmla="*/ 1351 w 30"/>
                  <a:gd name="T21" fmla="*/ 5291 h 62"/>
                  <a:gd name="T22" fmla="*/ 1351 w 30"/>
                  <a:gd name="T23" fmla="*/ 5504 h 62"/>
                  <a:gd name="T24" fmla="*/ 1351 w 30"/>
                  <a:gd name="T25" fmla="*/ 11581 h 62"/>
                  <a:gd name="T26" fmla="*/ 2132 w 30"/>
                  <a:gd name="T27" fmla="*/ 12154 h 62"/>
                  <a:gd name="T28" fmla="*/ 2703 w 30"/>
                  <a:gd name="T29" fmla="*/ 11581 h 62"/>
                  <a:gd name="T30" fmla="*/ 2703 w 30"/>
                  <a:gd name="T31" fmla="*/ 6077 h 62"/>
                  <a:gd name="T32" fmla="*/ 3121 w 30"/>
                  <a:gd name="T33" fmla="*/ 6077 h 62"/>
                  <a:gd name="T34" fmla="*/ 3121 w 30"/>
                  <a:gd name="T35" fmla="*/ 11581 h 62"/>
                  <a:gd name="T36" fmla="*/ 3692 w 30"/>
                  <a:gd name="T37" fmla="*/ 12154 h 62"/>
                  <a:gd name="T38" fmla="*/ 4473 w 30"/>
                  <a:gd name="T39" fmla="*/ 11581 h 62"/>
                  <a:gd name="T40" fmla="*/ 4473 w 30"/>
                  <a:gd name="T41" fmla="*/ 5291 h 62"/>
                  <a:gd name="T42" fmla="*/ 4473 w 30"/>
                  <a:gd name="T43" fmla="*/ 5291 h 62"/>
                  <a:gd name="T44" fmla="*/ 4473 w 30"/>
                  <a:gd name="T45" fmla="*/ 1931 h 62"/>
                  <a:gd name="T46" fmla="*/ 4835 w 30"/>
                  <a:gd name="T47" fmla="*/ 1931 h 62"/>
                  <a:gd name="T48" fmla="*/ 4835 w 30"/>
                  <a:gd name="T49" fmla="*/ 5504 h 62"/>
                  <a:gd name="T50" fmla="*/ 5253 w 30"/>
                  <a:gd name="T51" fmla="*/ 5867 h 62"/>
                  <a:gd name="T52" fmla="*/ 5828 w 30"/>
                  <a:gd name="T53" fmla="*/ 5504 h 62"/>
                  <a:gd name="T54" fmla="*/ 5828 w 30"/>
                  <a:gd name="T55" fmla="*/ 1358 h 62"/>
                  <a:gd name="T56" fmla="*/ 5828 w 30"/>
                  <a:gd name="T57" fmla="*/ 1149 h 62"/>
                  <a:gd name="T58" fmla="*/ 5828 w 30"/>
                  <a:gd name="T59" fmla="*/ 995 h 62"/>
                  <a:gd name="T60" fmla="*/ 4473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8" name="Oval 62"/>
              <p:cNvSpPr>
                <a:spLocks noChangeArrowheads="1"/>
              </p:cNvSpPr>
              <p:nvPr/>
            </p:nvSpPr>
            <p:spPr bwMode="auto">
              <a:xfrm>
                <a:off x="3998856" y="2384549"/>
                <a:ext cx="79418" cy="79416"/>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9" name="Freeform 63"/>
            <p:cNvSpPr/>
            <p:nvPr/>
          </p:nvSpPr>
          <p:spPr bwMode="auto">
            <a:xfrm>
              <a:off x="2571079" y="3666575"/>
              <a:ext cx="414734" cy="375907"/>
            </a:xfrm>
            <a:custGeom>
              <a:avLst/>
              <a:gdLst>
                <a:gd name="T0" fmla="*/ 0 w 63"/>
                <a:gd name="T1" fmla="*/ 2147483647 h 57"/>
                <a:gd name="T2" fmla="*/ 2147483647 w 63"/>
                <a:gd name="T3" fmla="*/ 2147483647 h 57"/>
                <a:gd name="T4" fmla="*/ 2147483647 w 63"/>
                <a:gd name="T5" fmla="*/ 2147483647 h 57"/>
                <a:gd name="T6" fmla="*/ 2147483647 w 63"/>
                <a:gd name="T7" fmla="*/ 2147483647 h 57"/>
                <a:gd name="T8" fmla="*/ 2147483647 w 63"/>
                <a:gd name="T9" fmla="*/ 0 h 57"/>
                <a:gd name="T10" fmla="*/ 2147483647 w 63"/>
                <a:gd name="T11" fmla="*/ 2147483647 h 57"/>
                <a:gd name="T12" fmla="*/ 2147483647 w 63"/>
                <a:gd name="T13" fmla="*/ 2147483647 h 57"/>
                <a:gd name="T14" fmla="*/ 0 w 63"/>
                <a:gd name="T15" fmla="*/ 2147483647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 name="Freeform 64"/>
            <p:cNvSpPr/>
            <p:nvPr/>
          </p:nvSpPr>
          <p:spPr bwMode="auto">
            <a:xfrm>
              <a:off x="2609905" y="987574"/>
              <a:ext cx="330023" cy="291195"/>
            </a:xfrm>
            <a:custGeom>
              <a:avLst/>
              <a:gdLst>
                <a:gd name="T0" fmla="*/ 2147483647 w 50"/>
                <a:gd name="T1" fmla="*/ 2147483647 h 44"/>
                <a:gd name="T2" fmla="*/ 2147483647 w 50"/>
                <a:gd name="T3" fmla="*/ 0 h 44"/>
                <a:gd name="T4" fmla="*/ 2147483647 w 50"/>
                <a:gd name="T5" fmla="*/ 2147483647 h 44"/>
                <a:gd name="T6" fmla="*/ 2147483647 w 50"/>
                <a:gd name="T7" fmla="*/ 2147483647 h 44"/>
                <a:gd name="T8" fmla="*/ 2147483647 w 50"/>
                <a:gd name="T9" fmla="*/ 2147483647 h 44"/>
                <a:gd name="T10" fmla="*/ 2147483647 w 50"/>
                <a:gd name="T11" fmla="*/ 0 h 44"/>
                <a:gd name="T12" fmla="*/ 2147483647 w 50"/>
                <a:gd name="T13" fmla="*/ 2147483647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44">
                  <a:moveTo>
                    <a:pt x="25" y="9"/>
                  </a:moveTo>
                  <a:cubicBezTo>
                    <a:pt x="22" y="3"/>
                    <a:pt x="19" y="0"/>
                    <a:pt x="12" y="0"/>
                  </a:cubicBezTo>
                  <a:cubicBezTo>
                    <a:pt x="3" y="1"/>
                    <a:pt x="0" y="7"/>
                    <a:pt x="1" y="15"/>
                  </a:cubicBezTo>
                  <a:cubicBezTo>
                    <a:pt x="2" y="25"/>
                    <a:pt x="15" y="31"/>
                    <a:pt x="24" y="44"/>
                  </a:cubicBezTo>
                  <a:cubicBezTo>
                    <a:pt x="34" y="32"/>
                    <a:pt x="48" y="26"/>
                    <a:pt x="49" y="15"/>
                  </a:cubicBezTo>
                  <a:cubicBezTo>
                    <a:pt x="50" y="7"/>
                    <a:pt x="46" y="1"/>
                    <a:pt x="38" y="0"/>
                  </a:cubicBezTo>
                  <a:cubicBezTo>
                    <a:pt x="31" y="0"/>
                    <a:pt x="27" y="3"/>
                    <a:pt x="25" y="9"/>
                  </a:cubicBez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 name="Freeform 271"/>
            <p:cNvSpPr/>
            <p:nvPr/>
          </p:nvSpPr>
          <p:spPr bwMode="auto">
            <a:xfrm>
              <a:off x="2255177" y="2868875"/>
              <a:ext cx="19413" cy="26472"/>
            </a:xfrm>
            <a:custGeom>
              <a:avLst/>
              <a:gdLst>
                <a:gd name="T0" fmla="*/ 2147483647 w 3"/>
                <a:gd name="T1" fmla="*/ 2147483647 h 4"/>
                <a:gd name="T2" fmla="*/ 2147483647 w 3"/>
                <a:gd name="T3" fmla="*/ 2147483647 h 4"/>
                <a:gd name="T4" fmla="*/ 0 w 3"/>
                <a:gd name="T5" fmla="*/ 2147483647 h 4"/>
                <a:gd name="T6" fmla="*/ 0 w 3"/>
                <a:gd name="T7" fmla="*/ 2147483647 h 4"/>
                <a:gd name="T8" fmla="*/ 0 w 3"/>
                <a:gd name="T9" fmla="*/ 0 h 4"/>
                <a:gd name="T10" fmla="*/ 0 w 3"/>
                <a:gd name="T11" fmla="*/ 0 h 4"/>
                <a:gd name="T12" fmla="*/ 0 w 3"/>
                <a:gd name="T13" fmla="*/ 2147483647 h 4"/>
                <a:gd name="T14" fmla="*/ 0 w 3"/>
                <a:gd name="T15" fmla="*/ 2147483647 h 4"/>
                <a:gd name="T16" fmla="*/ 2147483647 w 3"/>
                <a:gd name="T17" fmla="*/ 2147483647 h 4"/>
                <a:gd name="T18" fmla="*/ 2147483647 w 3"/>
                <a:gd name="T19" fmla="*/ 2147483647 h 4"/>
                <a:gd name="T20" fmla="*/ 2147483647 w 3"/>
                <a:gd name="T21" fmla="*/ 0 h 4"/>
                <a:gd name="T22" fmla="*/ 2147483647 w 3"/>
                <a:gd name="T23" fmla="*/ 0 h 4"/>
                <a:gd name="T24" fmla="*/ 2147483647 w 3"/>
                <a:gd name="T25" fmla="*/ 2147483647 h 4"/>
                <a:gd name="T26" fmla="*/ 2147483647 w 3"/>
                <a:gd name="T27" fmla="*/ 2147483647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 h="4">
                  <a:moveTo>
                    <a:pt x="2" y="4"/>
                  </a:moveTo>
                  <a:cubicBezTo>
                    <a:pt x="2" y="4"/>
                    <a:pt x="2" y="4"/>
                    <a:pt x="1" y="4"/>
                  </a:cubicBezTo>
                  <a:cubicBezTo>
                    <a:pt x="1" y="4"/>
                    <a:pt x="0" y="4"/>
                    <a:pt x="0" y="4"/>
                  </a:cubicBezTo>
                  <a:cubicBezTo>
                    <a:pt x="0" y="3"/>
                    <a:pt x="0" y="3"/>
                    <a:pt x="0" y="3"/>
                  </a:cubicBezTo>
                  <a:cubicBezTo>
                    <a:pt x="0" y="0"/>
                    <a:pt x="0" y="0"/>
                    <a:pt x="0" y="0"/>
                  </a:cubicBezTo>
                  <a:cubicBezTo>
                    <a:pt x="0" y="0"/>
                    <a:pt x="0" y="0"/>
                    <a:pt x="0" y="0"/>
                  </a:cubicBezTo>
                  <a:cubicBezTo>
                    <a:pt x="0" y="3"/>
                    <a:pt x="0" y="3"/>
                    <a:pt x="0" y="3"/>
                  </a:cubicBezTo>
                  <a:cubicBezTo>
                    <a:pt x="0" y="3"/>
                    <a:pt x="0" y="3"/>
                    <a:pt x="0" y="3"/>
                  </a:cubicBezTo>
                  <a:cubicBezTo>
                    <a:pt x="0" y="4"/>
                    <a:pt x="1" y="4"/>
                    <a:pt x="1" y="4"/>
                  </a:cubicBezTo>
                  <a:cubicBezTo>
                    <a:pt x="2" y="4"/>
                    <a:pt x="2" y="3"/>
                    <a:pt x="2" y="3"/>
                  </a:cubicBezTo>
                  <a:cubicBezTo>
                    <a:pt x="2" y="0"/>
                    <a:pt x="2" y="0"/>
                    <a:pt x="2" y="0"/>
                  </a:cubicBezTo>
                  <a:cubicBezTo>
                    <a:pt x="3" y="0"/>
                    <a:pt x="3" y="0"/>
                    <a:pt x="3" y="0"/>
                  </a:cubicBezTo>
                  <a:cubicBezTo>
                    <a:pt x="3" y="3"/>
                    <a:pt x="3" y="3"/>
                    <a:pt x="3" y="3"/>
                  </a:cubicBezTo>
                  <a:cubicBezTo>
                    <a:pt x="3" y="3"/>
                    <a:pt x="2" y="3"/>
                    <a:pt x="2" y="4"/>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2" name="Freeform 272"/>
            <p:cNvSpPr/>
            <p:nvPr/>
          </p:nvSpPr>
          <p:spPr bwMode="auto">
            <a:xfrm>
              <a:off x="2281648" y="2868875"/>
              <a:ext cx="12354" cy="26472"/>
            </a:xfrm>
            <a:custGeom>
              <a:avLst/>
              <a:gdLst>
                <a:gd name="T0" fmla="*/ 2147483647 w 2"/>
                <a:gd name="T1" fmla="*/ 2147483647 h 4"/>
                <a:gd name="T2" fmla="*/ 2147483647 w 2"/>
                <a:gd name="T3" fmla="*/ 0 h 4"/>
                <a:gd name="T4" fmla="*/ 2147483647 w 2"/>
                <a:gd name="T5" fmla="*/ 0 h 4"/>
                <a:gd name="T6" fmla="*/ 2147483647 w 2"/>
                <a:gd name="T7" fmla="*/ 2147483647 h 4"/>
                <a:gd name="T8" fmla="*/ 0 w 2"/>
                <a:gd name="T9" fmla="*/ 2147483647 h 4"/>
                <a:gd name="T10" fmla="*/ 0 w 2"/>
                <a:gd name="T11" fmla="*/ 2147483647 h 4"/>
                <a:gd name="T12" fmla="*/ 0 w 2"/>
                <a:gd name="T13" fmla="*/ 2147483647 h 4"/>
                <a:gd name="T14" fmla="*/ 0 w 2"/>
                <a:gd name="T15" fmla="*/ 2147483647 h 4"/>
                <a:gd name="T16" fmla="*/ 0 w 2"/>
                <a:gd name="T17" fmla="*/ 2147483647 h 4"/>
                <a:gd name="T18" fmla="*/ 0 w 2"/>
                <a:gd name="T19" fmla="*/ 0 h 4"/>
                <a:gd name="T20" fmla="*/ 0 w 2"/>
                <a:gd name="T21" fmla="*/ 0 h 4"/>
                <a:gd name="T22" fmla="*/ 0 w 2"/>
                <a:gd name="T23" fmla="*/ 2147483647 h 4"/>
                <a:gd name="T24" fmla="*/ 2147483647 w 2"/>
                <a:gd name="T25" fmla="*/ 0 h 4"/>
                <a:gd name="T26" fmla="*/ 2147483647 w 2"/>
                <a:gd name="T27" fmla="*/ 0 h 4"/>
                <a:gd name="T28" fmla="*/ 2147483647 w 2"/>
                <a:gd name="T29" fmla="*/ 0 h 4"/>
                <a:gd name="T30" fmla="*/ 2147483647 w 2"/>
                <a:gd name="T31" fmla="*/ 0 h 4"/>
                <a:gd name="T32" fmla="*/ 2147483647 w 2"/>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4">
                  <a:moveTo>
                    <a:pt x="2" y="1"/>
                  </a:moveTo>
                  <a:cubicBezTo>
                    <a:pt x="2" y="1"/>
                    <a:pt x="1" y="1"/>
                    <a:pt x="1" y="0"/>
                  </a:cubicBezTo>
                  <a:cubicBezTo>
                    <a:pt x="1" y="0"/>
                    <a:pt x="1" y="0"/>
                    <a:pt x="1" y="0"/>
                  </a:cubicBezTo>
                  <a:cubicBezTo>
                    <a:pt x="1" y="0"/>
                    <a:pt x="1" y="0"/>
                    <a:pt x="1" y="1"/>
                  </a:cubicBezTo>
                  <a:cubicBezTo>
                    <a:pt x="1" y="1"/>
                    <a:pt x="0" y="1"/>
                    <a:pt x="0" y="1"/>
                  </a:cubicBezTo>
                  <a:cubicBezTo>
                    <a:pt x="0" y="1"/>
                    <a:pt x="0" y="1"/>
                    <a:pt x="0" y="1"/>
                  </a:cubicBezTo>
                  <a:cubicBezTo>
                    <a:pt x="0" y="1"/>
                    <a:pt x="0" y="1"/>
                    <a:pt x="0" y="1"/>
                  </a:cubicBezTo>
                  <a:cubicBezTo>
                    <a:pt x="0" y="4"/>
                    <a:pt x="0" y="4"/>
                    <a:pt x="0" y="4"/>
                  </a:cubicBezTo>
                  <a:cubicBezTo>
                    <a:pt x="0" y="4"/>
                    <a:pt x="0" y="4"/>
                    <a:pt x="0" y="4"/>
                  </a:cubicBezTo>
                  <a:cubicBezTo>
                    <a:pt x="0" y="0"/>
                    <a:pt x="0" y="0"/>
                    <a:pt x="0" y="0"/>
                  </a:cubicBezTo>
                  <a:cubicBezTo>
                    <a:pt x="0" y="0"/>
                    <a:pt x="0" y="0"/>
                    <a:pt x="0" y="0"/>
                  </a:cubicBezTo>
                  <a:cubicBezTo>
                    <a:pt x="0" y="1"/>
                    <a:pt x="0" y="1"/>
                    <a:pt x="0" y="1"/>
                  </a:cubicBezTo>
                  <a:cubicBezTo>
                    <a:pt x="0" y="0"/>
                    <a:pt x="0" y="0"/>
                    <a:pt x="1" y="0"/>
                  </a:cubicBezTo>
                  <a:cubicBezTo>
                    <a:pt x="1" y="0"/>
                    <a:pt x="1" y="0"/>
                    <a:pt x="1" y="0"/>
                  </a:cubicBezTo>
                  <a:cubicBezTo>
                    <a:pt x="1" y="0"/>
                    <a:pt x="1" y="0"/>
                    <a:pt x="1" y="0"/>
                  </a:cubicBezTo>
                  <a:cubicBezTo>
                    <a:pt x="2" y="0"/>
                    <a:pt x="2" y="0"/>
                    <a:pt x="2" y="0"/>
                  </a:cubicBezTo>
                  <a:lnTo>
                    <a:pt x="2" y="1"/>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3" name="TextBox 12"/>
            <p:cNvSpPr txBox="1"/>
            <p:nvPr/>
          </p:nvSpPr>
          <p:spPr bwMode="auto">
            <a:xfrm>
              <a:off x="2930045" y="3738894"/>
              <a:ext cx="1057295" cy="307995"/>
            </a:xfrm>
            <a:prstGeom prst="rect">
              <a:avLst/>
            </a:prstGeom>
            <a:noFill/>
          </p:spPr>
          <p:txBody>
            <a:bodyPr wrap="none">
              <a:spAutoFit/>
            </a:bodyPr>
            <a:lstStyle/>
            <a:p>
              <a:pPr algn="ctr" defTabSz="685800">
                <a:defRPr/>
              </a:pPr>
              <a:r>
                <a:rPr lang="zh-CN" altLang="en-US" sz="14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4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TextBox 13"/>
            <p:cNvSpPr txBox="1"/>
            <p:nvPr/>
          </p:nvSpPr>
          <p:spPr bwMode="auto">
            <a:xfrm>
              <a:off x="785293" y="2741878"/>
              <a:ext cx="1057295" cy="307995"/>
            </a:xfrm>
            <a:prstGeom prst="rect">
              <a:avLst/>
            </a:prstGeom>
            <a:noFill/>
          </p:spPr>
          <p:txBody>
            <a:bodyPr wrap="none">
              <a:spAutoFit/>
            </a:bodyPr>
            <a:lstStyle>
              <a:defPPr>
                <a:defRPr lang="zh-CN"/>
              </a:defPPr>
              <a:lvl1pPr algn="ctr" fontAlgn="auto">
                <a:spcBef>
                  <a:spcPts val="0"/>
                </a:spcBef>
                <a:spcAft>
                  <a:spcPts val="0"/>
                </a:spcAft>
                <a:defRPr sz="9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sz="1400" dirty="0">
                  <a:solidFill>
                    <a:prstClr val="black">
                      <a:lumMod val="50000"/>
                      <a:lumOff val="50000"/>
                    </a:prstClr>
                  </a:solidFill>
                </a:rPr>
                <a:t>添加标题</a:t>
              </a:r>
              <a:endParaRPr lang="zh-CN" altLang="en-US" sz="1400" dirty="0">
                <a:solidFill>
                  <a:prstClr val="black">
                    <a:lumMod val="50000"/>
                    <a:lumOff val="50000"/>
                  </a:prstClr>
                </a:solidFill>
              </a:endParaRPr>
            </a:p>
          </p:txBody>
        </p:sp>
        <p:sp>
          <p:nvSpPr>
            <p:cNvPr id="15" name="TextBox 14"/>
            <p:cNvSpPr txBox="1"/>
            <p:nvPr/>
          </p:nvSpPr>
          <p:spPr bwMode="auto">
            <a:xfrm>
              <a:off x="2933220" y="987574"/>
              <a:ext cx="1057295" cy="307995"/>
            </a:xfrm>
            <a:prstGeom prst="rect">
              <a:avLst/>
            </a:prstGeom>
            <a:noFill/>
          </p:spPr>
          <p:txBody>
            <a:bodyPr wrap="none">
              <a:spAutoFit/>
            </a:bodyPr>
            <a:lstStyle>
              <a:defPPr>
                <a:defRPr lang="zh-CN"/>
              </a:defPPr>
              <a:lvl1pPr algn="ctr" fontAlgn="auto">
                <a:spcBef>
                  <a:spcPts val="0"/>
                </a:spcBef>
                <a:spcAft>
                  <a:spcPts val="0"/>
                </a:spcAft>
                <a:defRPr sz="9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sz="1400" dirty="0">
                  <a:solidFill>
                    <a:prstClr val="black">
                      <a:lumMod val="50000"/>
                      <a:lumOff val="50000"/>
                    </a:prstClr>
                  </a:solidFill>
                </a:rPr>
                <a:t>添加标题</a:t>
              </a:r>
              <a:endParaRPr lang="zh-CN" altLang="en-US" sz="1400" dirty="0">
                <a:solidFill>
                  <a:prstClr val="black">
                    <a:lumMod val="50000"/>
                    <a:lumOff val="50000"/>
                  </a:prstClr>
                </a:solidFill>
              </a:endParaRPr>
            </a:p>
          </p:txBody>
        </p:sp>
        <p:sp>
          <p:nvSpPr>
            <p:cNvPr id="16" name="TextBox 15"/>
            <p:cNvSpPr txBox="1"/>
            <p:nvPr/>
          </p:nvSpPr>
          <p:spPr bwMode="auto">
            <a:xfrm>
              <a:off x="3658721" y="2741878"/>
              <a:ext cx="1057295" cy="307995"/>
            </a:xfrm>
            <a:prstGeom prst="rect">
              <a:avLst/>
            </a:prstGeom>
            <a:noFill/>
          </p:spPr>
          <p:txBody>
            <a:bodyPr wrap="none">
              <a:spAutoFit/>
            </a:bodyPr>
            <a:lstStyle>
              <a:defPPr>
                <a:defRPr lang="zh-CN"/>
              </a:defPPr>
              <a:lvl1pPr algn="ctr" fontAlgn="auto">
                <a:spcBef>
                  <a:spcPts val="0"/>
                </a:spcBef>
                <a:spcAft>
                  <a:spcPts val="0"/>
                </a:spcAft>
                <a:defRPr sz="9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sz="1400" dirty="0">
                  <a:solidFill>
                    <a:prstClr val="black">
                      <a:lumMod val="50000"/>
                      <a:lumOff val="50000"/>
                    </a:prstClr>
                  </a:solidFill>
                </a:rPr>
                <a:t>添加标题</a:t>
              </a:r>
              <a:endParaRPr lang="zh-CN" altLang="en-US" sz="1400" dirty="0">
                <a:solidFill>
                  <a:prstClr val="black">
                    <a:lumMod val="50000"/>
                    <a:lumOff val="50000"/>
                  </a:prstClr>
                </a:solidFill>
              </a:endParaRPr>
            </a:p>
          </p:txBody>
        </p:sp>
      </p:grpSp>
      <p:grpSp>
        <p:nvGrpSpPr>
          <p:cNvPr id="21" name="组合 20"/>
          <p:cNvGrpSpPr/>
          <p:nvPr/>
        </p:nvGrpSpPr>
        <p:grpSpPr>
          <a:xfrm>
            <a:off x="4880265" y="1275606"/>
            <a:ext cx="3055523" cy="2808312"/>
            <a:chOff x="4880265" y="1275606"/>
            <a:chExt cx="3055523" cy="2808312"/>
          </a:xfrm>
        </p:grpSpPr>
        <p:sp>
          <p:nvSpPr>
            <p:cNvPr id="22" name="矩形 1"/>
            <p:cNvSpPr>
              <a:spLocks noChangeArrowheads="1"/>
            </p:cNvSpPr>
            <p:nvPr/>
          </p:nvSpPr>
          <p:spPr bwMode="auto">
            <a:xfrm>
              <a:off x="4937000" y="1775693"/>
              <a:ext cx="29987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685800">
                <a:lnSpc>
                  <a:spcPct val="150000"/>
                </a:lnSpc>
                <a:defRPr/>
              </a:pPr>
              <a:r>
                <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rPr>
                <a:t>设计机构。拥有国内顶尖的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rPr>
                <a:t>设计团队，坚持精益求精、拒绝平庸的做事精神。</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defTabSz="685800">
                <a:lnSpc>
                  <a:spcPct val="150000"/>
                </a:lnSpc>
                <a:defRPr/>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这里有中国最强的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设计团队，中国最大的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素材商城，中国最火的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技术论坛，中国最好的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技能培训。</a:t>
              </a:r>
              <a:endPar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defTabSz="685800">
                <a:lnSpc>
                  <a:spcPct val="150000"/>
                </a:lnSpc>
                <a:defRPr/>
              </a:pPr>
              <a:endPar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3" name="矩形 22"/>
            <p:cNvSpPr/>
            <p:nvPr/>
          </p:nvSpPr>
          <p:spPr>
            <a:xfrm>
              <a:off x="4934312" y="1275606"/>
              <a:ext cx="2236510" cy="418191"/>
            </a:xfrm>
            <a:prstGeom prst="rect">
              <a:avLst/>
            </a:prstGeom>
          </p:spPr>
          <p:txBody>
            <a:bodyPr wrap="none">
              <a:spAutoFit/>
            </a:bodyPr>
            <a:lstStyle/>
            <a:p>
              <a:pPr algn="just" defTabSz="685800">
                <a:lnSpc>
                  <a:spcPct val="150000"/>
                </a:lnSpc>
                <a:buClr>
                  <a:srgbClr val="0070C0"/>
                </a:buClr>
              </a:pPr>
              <a:r>
                <a:rPr lang="zh-CN" altLang="zh-CN" sz="1600" dirty="0">
                  <a:solidFill>
                    <a:prstClr val="black"/>
                  </a:solidFill>
                  <a:latin typeface="微软雅黑" panose="020B0503020204020204" pitchFamily="34" charset="-122"/>
                  <a:ea typeface="微软雅黑" panose="020B0503020204020204" pitchFamily="34" charset="-122"/>
                </a:rPr>
                <a:t>上海锐普广告有限公司</a:t>
              </a:r>
              <a:endParaRPr lang="en-US" altLang="zh-CN" sz="1600" dirty="0">
                <a:solidFill>
                  <a:prstClr val="black"/>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4983460" y="1768073"/>
              <a:ext cx="28083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Group 101"/>
            <p:cNvGrpSpPr/>
            <p:nvPr/>
          </p:nvGrpSpPr>
          <p:grpSpPr>
            <a:xfrm>
              <a:off x="4889790" y="1924813"/>
              <a:ext cx="89043" cy="79083"/>
              <a:chOff x="8698531" y="3979675"/>
              <a:chExt cx="828966" cy="736049"/>
            </a:xfrm>
            <a:solidFill>
              <a:schemeClr val="tx1">
                <a:lumMod val="75000"/>
                <a:lumOff val="25000"/>
              </a:schemeClr>
            </a:solidFill>
          </p:grpSpPr>
          <p:sp>
            <p:nvSpPr>
              <p:cNvPr id="37" name="Freeform 100"/>
              <p:cNvSpPr>
                <a:spLocks noEditPoints="1"/>
              </p:cNvSpPr>
              <p:nvPr/>
            </p:nvSpPr>
            <p:spPr bwMode="black">
              <a:xfrm>
                <a:off x="8957393" y="4225167"/>
                <a:ext cx="371203" cy="245065"/>
              </a:xfrm>
              <a:custGeom>
                <a:avLst/>
                <a:gdLst>
                  <a:gd name="T0" fmla="*/ 103 w 103"/>
                  <a:gd name="T1" fmla="*/ 33 h 68"/>
                  <a:gd name="T2" fmla="*/ 56 w 103"/>
                  <a:gd name="T3" fmla="*/ 68 h 68"/>
                  <a:gd name="T4" fmla="*/ 56 w 103"/>
                  <a:gd name="T5" fmla="*/ 0 h 68"/>
                  <a:gd name="T6" fmla="*/ 103 w 103"/>
                  <a:gd name="T7" fmla="*/ 33 h 68"/>
                  <a:gd name="T8" fmla="*/ 0 w 103"/>
                  <a:gd name="T9" fmla="*/ 0 h 68"/>
                  <a:gd name="T10" fmla="*/ 0 w 103"/>
                  <a:gd name="T11" fmla="*/ 68 h 68"/>
                  <a:gd name="T12" fmla="*/ 47 w 103"/>
                  <a:gd name="T13" fmla="*/ 33 h 68"/>
                  <a:gd name="T14" fmla="*/ 0 w 103"/>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8">
                    <a:moveTo>
                      <a:pt x="103" y="33"/>
                    </a:moveTo>
                    <a:lnTo>
                      <a:pt x="56" y="68"/>
                    </a:lnTo>
                    <a:lnTo>
                      <a:pt x="56" y="0"/>
                    </a:lnTo>
                    <a:lnTo>
                      <a:pt x="103" y="33"/>
                    </a:lnTo>
                    <a:close/>
                    <a:moveTo>
                      <a:pt x="0" y="0"/>
                    </a:moveTo>
                    <a:lnTo>
                      <a:pt x="0" y="68"/>
                    </a:lnTo>
                    <a:lnTo>
                      <a:pt x="47" y="33"/>
                    </a:lnTo>
                    <a:lnTo>
                      <a:pt x="0"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38" name="Group 103"/>
              <p:cNvGrpSpPr/>
              <p:nvPr/>
            </p:nvGrpSpPr>
            <p:grpSpPr>
              <a:xfrm>
                <a:off x="8698531" y="3979675"/>
                <a:ext cx="828966" cy="736049"/>
                <a:chOff x="5625794" y="1599766"/>
                <a:chExt cx="4594902" cy="4080930"/>
              </a:xfrm>
              <a:grpFill/>
            </p:grpSpPr>
            <p:grpSp>
              <p:nvGrpSpPr>
                <p:cNvPr id="39" name="Group 104"/>
                <p:cNvGrpSpPr/>
                <p:nvPr/>
              </p:nvGrpSpPr>
              <p:grpSpPr>
                <a:xfrm>
                  <a:off x="6191250" y="1599766"/>
                  <a:ext cx="3473485" cy="1069614"/>
                  <a:chOff x="6191250" y="1599766"/>
                  <a:chExt cx="3473485" cy="1069614"/>
                </a:xfrm>
                <a:grpFill/>
              </p:grpSpPr>
              <p:sp>
                <p:nvSpPr>
                  <p:cNvPr id="45" name="Freeform 11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46" name="Freeform 111"/>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grpSp>
              <p:nvGrpSpPr>
                <p:cNvPr id="40" name="Group 105"/>
                <p:cNvGrpSpPr/>
                <p:nvPr/>
              </p:nvGrpSpPr>
              <p:grpSpPr>
                <a:xfrm flipV="1">
                  <a:off x="6191250" y="4611080"/>
                  <a:ext cx="3473483" cy="1069616"/>
                  <a:chOff x="6191250" y="1599764"/>
                  <a:chExt cx="3473483" cy="1069616"/>
                </a:xfrm>
                <a:grpFill/>
              </p:grpSpPr>
              <p:sp>
                <p:nvSpPr>
                  <p:cNvPr id="43" name="Freeform 108"/>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44" name="Freeform 109"/>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sp>
              <p:nvSpPr>
                <p:cNvPr id="41" name="Freeform 106"/>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42" name="Freeform 107"/>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grpSp>
        <p:grpSp>
          <p:nvGrpSpPr>
            <p:cNvPr id="26" name="Group 101"/>
            <p:cNvGrpSpPr/>
            <p:nvPr/>
          </p:nvGrpSpPr>
          <p:grpSpPr>
            <a:xfrm>
              <a:off x="4880265" y="3049588"/>
              <a:ext cx="89043" cy="79083"/>
              <a:chOff x="8698531" y="3979675"/>
              <a:chExt cx="828966" cy="736049"/>
            </a:xfrm>
            <a:solidFill>
              <a:schemeClr val="tx1">
                <a:lumMod val="75000"/>
                <a:lumOff val="25000"/>
              </a:schemeClr>
            </a:solidFill>
          </p:grpSpPr>
          <p:sp>
            <p:nvSpPr>
              <p:cNvPr id="27" name="Freeform 100"/>
              <p:cNvSpPr>
                <a:spLocks noEditPoints="1"/>
              </p:cNvSpPr>
              <p:nvPr/>
            </p:nvSpPr>
            <p:spPr bwMode="black">
              <a:xfrm>
                <a:off x="8957393" y="4225167"/>
                <a:ext cx="371203" cy="245065"/>
              </a:xfrm>
              <a:custGeom>
                <a:avLst/>
                <a:gdLst>
                  <a:gd name="T0" fmla="*/ 103 w 103"/>
                  <a:gd name="T1" fmla="*/ 33 h 68"/>
                  <a:gd name="T2" fmla="*/ 56 w 103"/>
                  <a:gd name="T3" fmla="*/ 68 h 68"/>
                  <a:gd name="T4" fmla="*/ 56 w 103"/>
                  <a:gd name="T5" fmla="*/ 0 h 68"/>
                  <a:gd name="T6" fmla="*/ 103 w 103"/>
                  <a:gd name="T7" fmla="*/ 33 h 68"/>
                  <a:gd name="T8" fmla="*/ 0 w 103"/>
                  <a:gd name="T9" fmla="*/ 0 h 68"/>
                  <a:gd name="T10" fmla="*/ 0 w 103"/>
                  <a:gd name="T11" fmla="*/ 68 h 68"/>
                  <a:gd name="T12" fmla="*/ 47 w 103"/>
                  <a:gd name="T13" fmla="*/ 33 h 68"/>
                  <a:gd name="T14" fmla="*/ 0 w 103"/>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8">
                    <a:moveTo>
                      <a:pt x="103" y="33"/>
                    </a:moveTo>
                    <a:lnTo>
                      <a:pt x="56" y="68"/>
                    </a:lnTo>
                    <a:lnTo>
                      <a:pt x="56" y="0"/>
                    </a:lnTo>
                    <a:lnTo>
                      <a:pt x="103" y="33"/>
                    </a:lnTo>
                    <a:close/>
                    <a:moveTo>
                      <a:pt x="0" y="0"/>
                    </a:moveTo>
                    <a:lnTo>
                      <a:pt x="0" y="68"/>
                    </a:lnTo>
                    <a:lnTo>
                      <a:pt x="47" y="33"/>
                    </a:lnTo>
                    <a:lnTo>
                      <a:pt x="0"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28" name="Group 103"/>
              <p:cNvGrpSpPr/>
              <p:nvPr/>
            </p:nvGrpSpPr>
            <p:grpSpPr>
              <a:xfrm>
                <a:off x="8698531" y="3979675"/>
                <a:ext cx="828966" cy="736049"/>
                <a:chOff x="5625794" y="1599766"/>
                <a:chExt cx="4594902" cy="4080930"/>
              </a:xfrm>
              <a:grpFill/>
            </p:grpSpPr>
            <p:grpSp>
              <p:nvGrpSpPr>
                <p:cNvPr id="29" name="Group 104"/>
                <p:cNvGrpSpPr/>
                <p:nvPr/>
              </p:nvGrpSpPr>
              <p:grpSpPr>
                <a:xfrm>
                  <a:off x="6191250" y="1599766"/>
                  <a:ext cx="3473485" cy="1069614"/>
                  <a:chOff x="6191250" y="1599766"/>
                  <a:chExt cx="3473485" cy="1069614"/>
                </a:xfrm>
                <a:grpFill/>
              </p:grpSpPr>
              <p:sp>
                <p:nvSpPr>
                  <p:cNvPr id="35" name="Freeform 11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36" name="Freeform 111"/>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grpSp>
              <p:nvGrpSpPr>
                <p:cNvPr id="30" name="Group 105"/>
                <p:cNvGrpSpPr/>
                <p:nvPr/>
              </p:nvGrpSpPr>
              <p:grpSpPr>
                <a:xfrm flipV="1">
                  <a:off x="6191250" y="4611080"/>
                  <a:ext cx="3473483" cy="1069616"/>
                  <a:chOff x="6191250" y="1599764"/>
                  <a:chExt cx="3473483" cy="1069616"/>
                </a:xfrm>
                <a:grpFill/>
              </p:grpSpPr>
              <p:sp>
                <p:nvSpPr>
                  <p:cNvPr id="33" name="Freeform 108"/>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34" name="Freeform 109"/>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sp>
              <p:nvSpPr>
                <p:cNvPr id="31" name="Freeform 106"/>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32" name="Freeform 107"/>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grpSp>
      </p:grpSp>
      <p:sp>
        <p:nvSpPr>
          <p:cNvPr id="47" name="矩形 46"/>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dissolve/>
      </p:transition>
    </mc:Choice>
    <mc:Fallback>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Effect transition="in" filter="fade">
                                      <p:cBhvr>
                                        <p:cTn id="9" dur="400"/>
                                        <p:tgtEl>
                                          <p:spTgt spid="2"/>
                                        </p:tgtEl>
                                      </p:cBhvr>
                                    </p:animEffect>
                                  </p:childTnLst>
                                </p:cTn>
                              </p:par>
                              <p:par>
                                <p:cTn id="10" presetID="26" presetClass="emph" presetSubtype="0" fill="hold" nodeType="withEffect">
                                  <p:stCondLst>
                                    <p:cond delay="300"/>
                                  </p:stCondLst>
                                  <p:childTnLst>
                                    <p:animEffect transition="out" filter="fade">
                                      <p:cBhvr>
                                        <p:cTn id="11" dur="400" tmFilter="0, 0; .2, .5; .8, .5; 1, 0"/>
                                        <p:tgtEl>
                                          <p:spTgt spid="2"/>
                                        </p:tgtEl>
                                      </p:cBhvr>
                                    </p:animEffect>
                                    <p:animScale>
                                      <p:cBhvr>
                                        <p:cTn id="12" dur="200" autoRev="1" fill="hold"/>
                                        <p:tgtEl>
                                          <p:spTgt spid="2"/>
                                        </p:tgtEl>
                                      </p:cBhvr>
                                      <p:by x="105000" y="105000"/>
                                    </p:animScale>
                                  </p:childTnLst>
                                </p:cTn>
                              </p:par>
                              <p:par>
                                <p:cTn id="13" presetID="22" presetClass="entr" presetSubtype="8" fill="hold" nodeType="withEffect">
                                  <p:stCondLst>
                                    <p:cond delay="60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1" presetClass="entr" presetSubtype="0" fill="hold" grpId="0" nodeType="withEffect">
                                  <p:stCondLst>
                                    <p:cond delay="1500"/>
                                  </p:stCondLst>
                                  <p:childTnLst>
                                    <p:set>
                                      <p:cBhvr>
                                        <p:cTn id="17"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3794125" y="1262339"/>
            <a:ext cx="4464050" cy="1814513"/>
            <a:chOff x="3826818" y="1161976"/>
            <a:chExt cx="4910138" cy="1995219"/>
          </a:xfrm>
        </p:grpSpPr>
        <p:sp>
          <p:nvSpPr>
            <p:cNvPr id="3" name="TextBox 24"/>
            <p:cNvSpPr txBox="1">
              <a:spLocks noChangeArrowheads="1"/>
            </p:cNvSpPr>
            <p:nvPr/>
          </p:nvSpPr>
          <p:spPr bwMode="auto">
            <a:xfrm>
              <a:off x="6180055" y="2592164"/>
              <a:ext cx="1704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buFont typeface="Wingdings" panose="05000000000000000000" pitchFamily="2" charset="2"/>
                <a:buChar char="l"/>
              </a:pPr>
              <a:r>
                <a:rPr lang="zh-CN" altLang="en-US" sz="1200">
                  <a:solidFill>
                    <a:prstClr val="black"/>
                  </a:solidFill>
                  <a:latin typeface="微软雅黑" panose="020B0503020204020204" pitchFamily="34" charset="-122"/>
                  <a:ea typeface="微软雅黑" panose="020B0503020204020204" pitchFamily="34" charset="-122"/>
                </a:rPr>
                <a:t>点击添加文本内容</a:t>
              </a:r>
              <a:endParaRPr lang="zh-CN" altLang="en-US" sz="1200">
                <a:solidFill>
                  <a:prstClr val="black"/>
                </a:solidFill>
                <a:latin typeface="微软雅黑" panose="020B0503020204020204" pitchFamily="34" charset="-122"/>
                <a:ea typeface="微软雅黑" panose="020B0503020204020204" pitchFamily="34" charset="-122"/>
              </a:endParaRPr>
            </a:p>
          </p:txBody>
        </p:sp>
        <p:sp>
          <p:nvSpPr>
            <p:cNvPr id="4" name="TextBox 25"/>
            <p:cNvSpPr txBox="1">
              <a:spLocks noChangeArrowheads="1"/>
            </p:cNvSpPr>
            <p:nvPr/>
          </p:nvSpPr>
          <p:spPr bwMode="auto">
            <a:xfrm>
              <a:off x="6180055" y="2880196"/>
              <a:ext cx="1704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buFont typeface="Wingdings" panose="05000000000000000000" pitchFamily="2" charset="2"/>
                <a:buChar char="l"/>
              </a:pPr>
              <a:r>
                <a:rPr lang="zh-CN" altLang="en-US" sz="1200">
                  <a:solidFill>
                    <a:prstClr val="black"/>
                  </a:solidFill>
                  <a:latin typeface="微软雅黑" panose="020B0503020204020204" pitchFamily="34" charset="-122"/>
                  <a:ea typeface="微软雅黑" panose="020B0503020204020204" pitchFamily="34" charset="-122"/>
                </a:rPr>
                <a:t>点击添加文本内容</a:t>
              </a:r>
              <a:endParaRPr lang="zh-CN" altLang="en-US" sz="1200">
                <a:solidFill>
                  <a:prstClr val="black"/>
                </a:solidFill>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3826818" y="1161976"/>
              <a:ext cx="4910138" cy="984250"/>
              <a:chOff x="3517867" y="1552575"/>
              <a:chExt cx="4909516" cy="984232"/>
            </a:xfrm>
            <a:solidFill>
              <a:srgbClr val="C00000"/>
            </a:solidFill>
          </p:grpSpPr>
          <p:sp>
            <p:nvSpPr>
              <p:cNvPr id="6" name="矩形 18"/>
              <p:cNvSpPr/>
              <p:nvPr/>
            </p:nvSpPr>
            <p:spPr bwMode="auto">
              <a:xfrm flipH="1">
                <a:off x="3517867" y="1552575"/>
                <a:ext cx="4909516" cy="984232"/>
              </a:xfrm>
              <a:custGeom>
                <a:avLst/>
                <a:gdLst/>
                <a:ahLst/>
                <a:cxnLst/>
                <a:rect l="l" t="t" r="r" b="b"/>
                <a:pathLst>
                  <a:path w="4909516" h="984232">
                    <a:moveTo>
                      <a:pt x="4048265" y="0"/>
                    </a:moveTo>
                    <a:lnTo>
                      <a:pt x="0" y="0"/>
                    </a:lnTo>
                    <a:lnTo>
                      <a:pt x="0" y="984232"/>
                    </a:lnTo>
                    <a:lnTo>
                      <a:pt x="4909516" y="984232"/>
                    </a:lnTo>
                    <a:cubicBezTo>
                      <a:pt x="4858501" y="872397"/>
                      <a:pt x="4854566" y="760561"/>
                      <a:pt x="4834537" y="644605"/>
                    </a:cubicBezTo>
                    <a:lnTo>
                      <a:pt x="4779308" y="628650"/>
                    </a:lnTo>
                    <a:lnTo>
                      <a:pt x="4379258" y="161925"/>
                    </a:lnTo>
                    <a:lnTo>
                      <a:pt x="4093508" y="9525"/>
                    </a:ln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7" name="矩形 6"/>
              <p:cNvSpPr/>
              <p:nvPr/>
            </p:nvSpPr>
            <p:spPr>
              <a:xfrm>
                <a:off x="5406442" y="1603374"/>
                <a:ext cx="2749202" cy="461657"/>
              </a:xfrm>
              <a:prstGeom prst="rect">
                <a:avLst/>
              </a:prstGeom>
              <a:noFill/>
            </p:spPr>
            <p:txBody>
              <a:bodyPr>
                <a:spAutoFit/>
              </a:bodyPr>
              <a:lstStyle/>
              <a:p>
                <a:pPr defTabSz="685800">
                  <a:defRPr/>
                </a:pPr>
                <a:r>
                  <a:rPr lang="zh-CN" altLang="en-US" sz="1200" spc="1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点击添加文本内容，点击添加文本内容，点击添加文本内容</a:t>
                </a:r>
                <a:endParaRPr lang="zh-CN" altLang="en-US" sz="1200" spc="1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8" name="组合 7"/>
          <p:cNvGrpSpPr/>
          <p:nvPr/>
        </p:nvGrpSpPr>
        <p:grpSpPr bwMode="auto">
          <a:xfrm>
            <a:off x="992188" y="1221064"/>
            <a:ext cx="4352925" cy="1889125"/>
            <a:chOff x="1029643" y="1116881"/>
            <a:chExt cx="4787900" cy="2078683"/>
          </a:xfrm>
        </p:grpSpPr>
        <p:sp>
          <p:nvSpPr>
            <p:cNvPr id="9" name="TextBox 8"/>
            <p:cNvSpPr txBox="1">
              <a:spLocks noChangeArrowheads="1"/>
            </p:cNvSpPr>
            <p:nvPr/>
          </p:nvSpPr>
          <p:spPr bwMode="auto">
            <a:xfrm>
              <a:off x="1787567" y="1116881"/>
              <a:ext cx="1704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点击添加文本内容</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0" name="TextBox 9"/>
            <p:cNvSpPr txBox="1">
              <a:spLocks noChangeArrowheads="1"/>
            </p:cNvSpPr>
            <p:nvPr/>
          </p:nvSpPr>
          <p:spPr bwMode="auto">
            <a:xfrm>
              <a:off x="1787567" y="1368028"/>
              <a:ext cx="1704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buFont typeface="Wingdings" panose="05000000000000000000" pitchFamily="2" charset="2"/>
                <a:buChar char="l"/>
              </a:pPr>
              <a:r>
                <a:rPr lang="zh-CN" altLang="en-US" sz="1200">
                  <a:solidFill>
                    <a:prstClr val="black"/>
                  </a:solidFill>
                  <a:latin typeface="微软雅黑" panose="020B0503020204020204" pitchFamily="34" charset="-122"/>
                  <a:ea typeface="微软雅黑" panose="020B0503020204020204" pitchFamily="34" charset="-122"/>
                </a:rPr>
                <a:t>点击添加文本内容</a:t>
              </a:r>
              <a:endParaRPr lang="zh-CN" altLang="en-US" sz="1200">
                <a:solidFill>
                  <a:prstClr val="black"/>
                </a:solidFill>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1029643" y="2228776"/>
              <a:ext cx="4787900" cy="966788"/>
              <a:chOff x="721146" y="2618738"/>
              <a:chExt cx="4787359" cy="966631"/>
            </a:xfrm>
            <a:solidFill>
              <a:schemeClr val="bg1">
                <a:lumMod val="65000"/>
              </a:schemeClr>
            </a:solidFill>
          </p:grpSpPr>
          <p:sp>
            <p:nvSpPr>
              <p:cNvPr id="12" name="矩形 20"/>
              <p:cNvSpPr/>
              <p:nvPr/>
            </p:nvSpPr>
            <p:spPr bwMode="auto">
              <a:xfrm flipH="1">
                <a:off x="721146" y="2618738"/>
                <a:ext cx="4787359" cy="966631"/>
              </a:xfrm>
              <a:custGeom>
                <a:avLst/>
                <a:gdLst>
                  <a:gd name="connsiteX0" fmla="*/ 0 w 4773443"/>
                  <a:gd name="connsiteY0" fmla="*/ 0 h 966631"/>
                  <a:gd name="connsiteX1" fmla="*/ 4773443 w 4773443"/>
                  <a:gd name="connsiteY1" fmla="*/ 0 h 966631"/>
                  <a:gd name="connsiteX2" fmla="*/ 4773443 w 4773443"/>
                  <a:gd name="connsiteY2" fmla="*/ 966631 h 966631"/>
                  <a:gd name="connsiteX3" fmla="*/ 744365 w 4773443"/>
                  <a:gd name="connsiteY3" fmla="*/ 966631 h 966631"/>
                  <a:gd name="connsiteX4" fmla="*/ 123390 w 4773443"/>
                  <a:gd name="connsiteY4" fmla="*/ 600814 h 966631"/>
                  <a:gd name="connsiteX5" fmla="*/ 0 w 4773443"/>
                  <a:gd name="connsiteY5" fmla="*/ 0 h 966631"/>
                  <a:gd name="connsiteX0-1" fmla="*/ 0 w 4773443"/>
                  <a:gd name="connsiteY0-2" fmla="*/ 0 h 966631"/>
                  <a:gd name="connsiteX1-3" fmla="*/ 4773443 w 4773443"/>
                  <a:gd name="connsiteY1-4" fmla="*/ 0 h 966631"/>
                  <a:gd name="connsiteX2-5" fmla="*/ 4773443 w 4773443"/>
                  <a:gd name="connsiteY2-6" fmla="*/ 966631 h 966631"/>
                  <a:gd name="connsiteX3-7" fmla="*/ 744365 w 4773443"/>
                  <a:gd name="connsiteY3-8" fmla="*/ 966631 h 966631"/>
                  <a:gd name="connsiteX4-9" fmla="*/ 300673 w 4773443"/>
                  <a:gd name="connsiteY4-10" fmla="*/ 600814 h 966631"/>
                  <a:gd name="connsiteX5-11" fmla="*/ 0 w 4773443"/>
                  <a:gd name="connsiteY5-12" fmla="*/ 0 h 9666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773443" h="966631">
                    <a:moveTo>
                      <a:pt x="0" y="0"/>
                    </a:moveTo>
                    <a:lnTo>
                      <a:pt x="4773443" y="0"/>
                    </a:lnTo>
                    <a:lnTo>
                      <a:pt x="4773443" y="966631"/>
                    </a:lnTo>
                    <a:lnTo>
                      <a:pt x="744365" y="966631"/>
                    </a:lnTo>
                    <a:lnTo>
                      <a:pt x="300673" y="600814"/>
                    </a:lnTo>
                    <a:cubicBezTo>
                      <a:pt x="107143" y="324343"/>
                      <a:pt x="193530" y="276471"/>
                      <a:pt x="0" y="0"/>
                    </a:cubicBezTo>
                    <a:close/>
                  </a:path>
                </a:pathLst>
              </a:custGeom>
              <a:solidFill>
                <a:srgbClr val="006D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3" name="矩形 12"/>
              <p:cNvSpPr/>
              <p:nvPr/>
            </p:nvSpPr>
            <p:spPr>
              <a:xfrm>
                <a:off x="1107437" y="2736194"/>
                <a:ext cx="2503205" cy="461590"/>
              </a:xfrm>
              <a:prstGeom prst="rect">
                <a:avLst/>
              </a:prstGeom>
              <a:noFill/>
            </p:spPr>
            <p:txBody>
              <a:bodyPr>
                <a:spAutoFit/>
              </a:bodyPr>
              <a:lstStyle/>
              <a:p>
                <a:pPr defTabSz="685800">
                  <a:defRPr/>
                </a:pPr>
                <a:r>
                  <a:rPr lang="zh-CN" altLang="en-US" sz="1200" spc="1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点击添加文本内容，点击添加文本内容，点击添加文本内容</a:t>
                </a:r>
                <a:endParaRPr lang="zh-CN" altLang="en-US" sz="1200" spc="1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p:cNvGrpSpPr/>
          <p:nvPr/>
        </p:nvGrpSpPr>
        <p:grpSpPr bwMode="auto">
          <a:xfrm>
            <a:off x="3546475" y="1171852"/>
            <a:ext cx="2035175" cy="2036762"/>
            <a:chOff x="3699818" y="1060376"/>
            <a:chExt cx="2239963" cy="2239963"/>
          </a:xfrm>
        </p:grpSpPr>
        <p:sp>
          <p:nvSpPr>
            <p:cNvPr id="15" name="椭圆 14"/>
            <p:cNvSpPr/>
            <p:nvPr/>
          </p:nvSpPr>
          <p:spPr>
            <a:xfrm>
              <a:off x="3699818" y="1060376"/>
              <a:ext cx="2239963" cy="2239963"/>
            </a:xfrm>
            <a:prstGeom prst="ellipse">
              <a:avLst/>
            </a:prstGeom>
            <a:solidFill>
              <a:schemeClr val="bg1">
                <a:lumMod val="65000"/>
                <a:alpha val="53000"/>
              </a:schemeClr>
            </a:solidFill>
            <a:ln w="63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6" name="组合 11"/>
            <p:cNvGrpSpPr/>
            <p:nvPr/>
          </p:nvGrpSpPr>
          <p:grpSpPr bwMode="auto">
            <a:xfrm>
              <a:off x="3822056" y="1160389"/>
              <a:ext cx="1995487" cy="2047875"/>
              <a:chOff x="4016545" y="2222070"/>
              <a:chExt cx="2921320" cy="2997962"/>
            </a:xfrm>
          </p:grpSpPr>
          <p:sp>
            <p:nvSpPr>
              <p:cNvPr id="20" name="空心弧 19"/>
              <p:cNvSpPr/>
              <p:nvPr/>
            </p:nvSpPr>
            <p:spPr bwMode="auto">
              <a:xfrm>
                <a:off x="4023210" y="2222070"/>
                <a:ext cx="2914655" cy="2915646"/>
              </a:xfrm>
              <a:prstGeom prst="blockArc">
                <a:avLst>
                  <a:gd name="adj1" fmla="val 10800000"/>
                  <a:gd name="adj2" fmla="val 21559587"/>
                  <a:gd name="adj3" fmla="val 12064"/>
                </a:avLst>
              </a:prstGeom>
              <a:solidFill>
                <a:srgbClr val="006D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1" name="空心弧 20"/>
              <p:cNvSpPr/>
              <p:nvPr/>
            </p:nvSpPr>
            <p:spPr bwMode="auto">
              <a:xfrm flipV="1">
                <a:off x="4016545" y="2304386"/>
                <a:ext cx="2914655" cy="2915646"/>
              </a:xfrm>
              <a:prstGeom prst="blockArc">
                <a:avLst>
                  <a:gd name="adj1" fmla="val 10800000"/>
                  <a:gd name="adj2" fmla="val 21559587"/>
                  <a:gd name="adj3" fmla="val 12064"/>
                </a:avLst>
              </a:pr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7" name="组合 14"/>
            <p:cNvGrpSpPr/>
            <p:nvPr/>
          </p:nvGrpSpPr>
          <p:grpSpPr bwMode="auto">
            <a:xfrm>
              <a:off x="4134793" y="1500114"/>
              <a:ext cx="1368425" cy="1368425"/>
              <a:chOff x="3826508" y="1889724"/>
              <a:chExt cx="1367932" cy="1368804"/>
            </a:xfrm>
          </p:grpSpPr>
          <p:sp>
            <p:nvSpPr>
              <p:cNvPr id="18" name="椭圆 17"/>
              <p:cNvSpPr/>
              <p:nvPr/>
            </p:nvSpPr>
            <p:spPr bwMode="auto">
              <a:xfrm>
                <a:off x="3826508" y="1889724"/>
                <a:ext cx="1367932" cy="1368804"/>
              </a:xfrm>
              <a:prstGeom prst="ellipse">
                <a:avLst/>
              </a:prstGeom>
              <a:solidFill>
                <a:schemeClr val="bg1"/>
              </a:solidFill>
              <a:ln w="635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9" name="矩形 15"/>
              <p:cNvSpPr>
                <a:spLocks noChangeArrowheads="1"/>
              </p:cNvSpPr>
              <p:nvPr/>
            </p:nvSpPr>
            <p:spPr bwMode="auto">
              <a:xfrm>
                <a:off x="3897683" y="2386227"/>
                <a:ext cx="1296757" cy="3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zh-CN" altLang="en-US" sz="1400" b="1">
                    <a:solidFill>
                      <a:prstClr val="black"/>
                    </a:solidFill>
                    <a:latin typeface="微软雅黑" panose="020B0503020204020204" pitchFamily="34" charset="-122"/>
                    <a:ea typeface="微软雅黑" panose="020B0503020204020204" pitchFamily="34" charset="-122"/>
                  </a:rPr>
                  <a:t>点击添加标题</a:t>
                </a:r>
                <a:endParaRPr lang="zh-CN" altLang="en-US" sz="1400" b="1">
                  <a:solidFill>
                    <a:prstClr val="black"/>
                  </a:solidFill>
                  <a:latin typeface="微软雅黑" panose="020B0503020204020204" pitchFamily="34" charset="-122"/>
                  <a:ea typeface="微软雅黑" panose="020B0503020204020204" pitchFamily="34" charset="-122"/>
                </a:endParaRPr>
              </a:p>
            </p:txBody>
          </p:sp>
        </p:grpSp>
      </p:grpSp>
      <p:grpSp>
        <p:nvGrpSpPr>
          <p:cNvPr id="22" name="组合 21"/>
          <p:cNvGrpSpPr/>
          <p:nvPr/>
        </p:nvGrpSpPr>
        <p:grpSpPr bwMode="auto">
          <a:xfrm>
            <a:off x="7554913" y="1760814"/>
            <a:ext cx="1079500" cy="587375"/>
            <a:chOff x="7701291" y="2240204"/>
            <a:chExt cx="1187195" cy="646331"/>
          </a:xfrm>
        </p:grpSpPr>
        <p:sp>
          <p:nvSpPr>
            <p:cNvPr id="23" name="椭圆 22"/>
            <p:cNvSpPr/>
            <p:nvPr/>
          </p:nvSpPr>
          <p:spPr>
            <a:xfrm>
              <a:off x="8047594" y="2294294"/>
              <a:ext cx="482722" cy="482722"/>
            </a:xfrm>
            <a:prstGeom prst="ellipse">
              <a:avLst/>
            </a:prstGeom>
            <a:solidFill>
              <a:schemeClr val="bg1"/>
            </a:solidFill>
            <a:ln w="3175">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4" name="矩形 18"/>
            <p:cNvSpPr>
              <a:spLocks noChangeArrowheads="1"/>
            </p:cNvSpPr>
            <p:nvPr/>
          </p:nvSpPr>
          <p:spPr bwMode="auto">
            <a:xfrm rot="566606">
              <a:off x="7701291" y="2240204"/>
              <a:ext cx="11871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zh-CN" altLang="en-US" sz="3600" dirty="0">
                  <a:solidFill>
                    <a:srgbClr val="FF0000"/>
                  </a:solidFill>
                  <a:latin typeface="微软雅黑" panose="020B0503020204020204" pitchFamily="34" charset="-122"/>
                  <a:ea typeface="微软雅黑" panose="020B0503020204020204" pitchFamily="34" charset="-122"/>
                </a:rPr>
                <a:t>√</a:t>
              </a:r>
              <a:endParaRPr lang="zh-CN" altLang="en-US" sz="3600" dirty="0">
                <a:solidFill>
                  <a:srgbClr val="FF0000"/>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bwMode="auto">
          <a:xfrm>
            <a:off x="652463" y="1892577"/>
            <a:ext cx="1008062" cy="831850"/>
            <a:chOff x="683568" y="2151113"/>
            <a:chExt cx="1008063" cy="831850"/>
          </a:xfrm>
        </p:grpSpPr>
        <p:sp>
          <p:nvSpPr>
            <p:cNvPr id="26" name="椭圆 25"/>
            <p:cNvSpPr/>
            <p:nvPr/>
          </p:nvSpPr>
          <p:spPr bwMode="auto">
            <a:xfrm>
              <a:off x="928205" y="2317401"/>
              <a:ext cx="495276" cy="495808"/>
            </a:xfrm>
            <a:prstGeom prst="ellipse">
              <a:avLst/>
            </a:prstGeom>
            <a:solidFill>
              <a:schemeClr val="bg1"/>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7" name="矩形 29"/>
            <p:cNvSpPr>
              <a:spLocks noChangeArrowheads="1"/>
            </p:cNvSpPr>
            <p:nvPr/>
          </p:nvSpPr>
          <p:spPr bwMode="auto">
            <a:xfrm>
              <a:off x="683568" y="2151113"/>
              <a:ext cx="10080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en-US" altLang="zh-CN" sz="4800" dirty="0">
                  <a:solidFill>
                    <a:srgbClr val="FF0000"/>
                  </a:solidFill>
                  <a:latin typeface="微软雅黑" panose="020B0503020204020204" pitchFamily="34" charset="-122"/>
                  <a:ea typeface="微软雅黑" panose="020B0503020204020204" pitchFamily="34" charset="-122"/>
                </a:rPr>
                <a:t>×</a:t>
              </a:r>
              <a:endParaRPr lang="zh-CN" altLang="en-US" sz="4800" dirty="0">
                <a:solidFill>
                  <a:srgbClr val="FF0000"/>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810794" y="3532466"/>
            <a:ext cx="7506119" cy="676418"/>
            <a:chOff x="810794" y="3551516"/>
            <a:chExt cx="7506119" cy="676418"/>
          </a:xfrm>
        </p:grpSpPr>
        <p:sp>
          <p:nvSpPr>
            <p:cNvPr id="29" name="矩形 28"/>
            <p:cNvSpPr>
              <a:spLocks noChangeArrowheads="1"/>
            </p:cNvSpPr>
            <p:nvPr/>
          </p:nvSpPr>
          <p:spPr bwMode="auto">
            <a:xfrm>
              <a:off x="850900" y="3891239"/>
              <a:ext cx="7466013"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685800">
                <a:lnSpc>
                  <a:spcPct val="150000"/>
                </a:lnSpc>
                <a:defRPr/>
              </a:pP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设计机构。拥有国内顶尖的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899592" y="3551516"/>
              <a:ext cx="7358583" cy="348079"/>
              <a:chOff x="899592" y="3551516"/>
              <a:chExt cx="7358583" cy="348079"/>
            </a:xfrm>
          </p:grpSpPr>
          <p:sp>
            <p:nvSpPr>
              <p:cNvPr id="34" name="TextBox 265"/>
              <p:cNvSpPr txBox="1"/>
              <p:nvPr/>
            </p:nvSpPr>
            <p:spPr bwMode="auto">
              <a:xfrm>
                <a:off x="899592" y="3551516"/>
                <a:ext cx="1159292" cy="338554"/>
              </a:xfrm>
              <a:prstGeom prst="rect">
                <a:avLst/>
              </a:prstGeom>
              <a:noFill/>
            </p:spPr>
            <p:txBody>
              <a:bodyPr wrap="none">
                <a:spAutoFit/>
              </a:bodyPr>
              <a:lstStyle>
                <a:defPPr>
                  <a:defRPr lang="zh-CN"/>
                </a:defPPr>
                <a:lvl1pPr fontAlgn="auto">
                  <a:spcBef>
                    <a:spcPts val="0"/>
                  </a:spcBef>
                  <a:spcAft>
                    <a:spcPts val="0"/>
                  </a:spcAft>
                  <a:defRPr sz="1600" spc="300">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zh-CN" altLang="en-US" dirty="0">
                    <a:solidFill>
                      <a:prstClr val="black"/>
                    </a:solidFill>
                  </a:rPr>
                  <a:t>添加标题</a:t>
                </a:r>
                <a:endParaRPr lang="zh-CN" altLang="en-US" dirty="0">
                  <a:solidFill>
                    <a:prstClr val="black"/>
                  </a:solidFill>
                </a:endParaRPr>
              </a:p>
            </p:txBody>
          </p:sp>
          <p:cxnSp>
            <p:nvCxnSpPr>
              <p:cNvPr id="35" name="直接连接符 34"/>
              <p:cNvCxnSpPr/>
              <p:nvPr/>
            </p:nvCxnSpPr>
            <p:spPr>
              <a:xfrm>
                <a:off x="992188" y="3899595"/>
                <a:ext cx="726598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810794" y="4051304"/>
              <a:ext cx="61068" cy="73253"/>
              <a:chOff x="558604" y="4026199"/>
              <a:chExt cx="61068" cy="73253"/>
            </a:xfrm>
          </p:grpSpPr>
          <p:sp>
            <p:nvSpPr>
              <p:cNvPr id="32" name="虚尾箭头 31"/>
              <p:cNvSpPr/>
              <p:nvPr/>
            </p:nvSpPr>
            <p:spPr>
              <a:xfrm>
                <a:off x="559344" y="4026659"/>
                <a:ext cx="60328" cy="72793"/>
              </a:xfrm>
              <a:prstGeom prst="stripedRightArrow">
                <a:avLst/>
              </a:prstGeom>
              <a:solidFill>
                <a:schemeClr val="bg1"/>
              </a:solidFill>
              <a:ln w="9525" cap="flat" cmpd="sng" algn="ctr">
                <a:noFill/>
                <a:prstDash val="solid"/>
                <a:headEnd type="none" w="med" len="med"/>
                <a:tailEnd type="none" w="med" len="med"/>
              </a:ln>
              <a:effectLst/>
            </p:spPr>
            <p:txBody>
              <a:bodyPr vert="horz" wrap="square" lIns="162518" tIns="81255" rIns="162518" bIns="81255" numCol="1" rtlCol="0" anchor="ctr" anchorCtr="0" compatLnSpc="1"/>
              <a:lstStyle/>
              <a:p>
                <a:pPr defTabSz="685800"/>
                <a:endParaRPr lang="zh-CN" altLang="en-US" sz="1350">
                  <a:solidFill>
                    <a:prstClr val="white"/>
                  </a:solidFill>
                </a:endParaRPr>
              </a:p>
            </p:txBody>
          </p:sp>
          <p:sp>
            <p:nvSpPr>
              <p:cNvPr id="33" name="虚尾箭头 32"/>
              <p:cNvSpPr/>
              <p:nvPr/>
            </p:nvSpPr>
            <p:spPr>
              <a:xfrm>
                <a:off x="558604" y="4026199"/>
                <a:ext cx="60328" cy="72793"/>
              </a:xfrm>
              <a:prstGeom prst="stripedRightArrow">
                <a:avLst/>
              </a:prstGeom>
              <a:solidFill>
                <a:schemeClr val="bg1"/>
              </a:solidFill>
              <a:ln w="9525" cap="flat" cmpd="sng" algn="ctr">
                <a:noFill/>
                <a:prstDash val="solid"/>
                <a:headEnd type="none" w="med" len="med"/>
                <a:tailEnd type="none" w="med" len="med"/>
              </a:ln>
              <a:effectLst/>
            </p:spPr>
            <p:txBody>
              <a:bodyPr vert="horz" wrap="square" lIns="162518" tIns="81255" rIns="162518" bIns="81255" numCol="1" rtlCol="0" anchor="ctr" anchorCtr="0" compatLnSpc="1"/>
              <a:lstStyle/>
              <a:p>
                <a:pPr defTabSz="685800"/>
                <a:endParaRPr lang="zh-CN" altLang="en-US" sz="1350">
                  <a:solidFill>
                    <a:prstClr val="white"/>
                  </a:solidFill>
                </a:endParaRPr>
              </a:p>
            </p:txBody>
          </p:sp>
        </p:grpSp>
      </p:grpSp>
      <p:sp>
        <p:nvSpPr>
          <p:cNvPr id="36" name="矩形 35"/>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500"/>
                                        <p:tgtEl>
                                          <p:spTgt spid="14"/>
                                        </p:tgtEl>
                                      </p:cBhvr>
                                    </p:animEffect>
                                  </p:childTnLst>
                                </p:cTn>
                              </p:par>
                              <p:par>
                                <p:cTn id="8" presetID="22" presetClass="entr" presetSubtype="8" fill="hold" nodeType="withEffect">
                                  <p:stCondLst>
                                    <p:cond delay="4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nodeType="withEffect">
                                  <p:stCondLst>
                                    <p:cond delay="6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22" presetClass="entr" presetSubtype="2" fill="hold"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10" presetClass="entr" presetSubtype="0" fill="hold" nodeType="withEffect">
                                  <p:stCondLst>
                                    <p:cond delay="8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2" presetClass="entr" presetSubtype="4" fill="hold" nodeType="withEffect">
                                  <p:stCondLst>
                                    <p:cond delay="90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par>
                                <p:cTn id="24" presetID="1" presetClass="entr" presetSubtype="0" fill="hold" grpId="0" nodeType="withEffect">
                                  <p:stCondLst>
                                    <p:cond delay="200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3092" y="1346568"/>
            <a:ext cx="4193148" cy="1104206"/>
            <a:chOff x="1170940" y="1475589"/>
            <a:chExt cx="4193148" cy="1104206"/>
          </a:xfrm>
        </p:grpSpPr>
        <p:sp>
          <p:nvSpPr>
            <p:cNvPr id="3" name="矩形 2"/>
            <p:cNvSpPr/>
            <p:nvPr/>
          </p:nvSpPr>
          <p:spPr bwMode="auto">
            <a:xfrm>
              <a:off x="1170940" y="1475589"/>
              <a:ext cx="2248932" cy="323165"/>
            </a:xfrm>
            <a:prstGeom prst="rect">
              <a:avLst/>
            </a:prstGeom>
          </p:spPr>
          <p:txBody>
            <a:bodyPr wrap="square">
              <a:spAutoFit/>
            </a:bodyPr>
            <a:lstStyle/>
            <a:p>
              <a:pPr algn="dist" defTabSz="685800">
                <a:lnSpc>
                  <a:spcPts val="1800"/>
                </a:lnSpc>
                <a:buClr>
                  <a:srgbClr val="0070C0"/>
                </a:buCl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1170940" y="1710539"/>
              <a:ext cx="4193148"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pP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设计机构</a:t>
              </a: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1170940" y="1970397"/>
              <a:ext cx="3905116"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pP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拥有</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国内顶尖的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设计团队，坚持</a:t>
              </a: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r>
                <a:rPr lang="zh-CN" altLang="en-US" sz="1200" dirty="0" smtClean="0">
                  <a:solidFill>
                    <a:prstClr val="black">
                      <a:lumMod val="85000"/>
                      <a:lumOff val="15000"/>
                    </a:prstClr>
                  </a:solidFill>
                  <a:latin typeface="微软雅黑" panose="020B0503020204020204" pitchFamily="34" charset="-122"/>
                  <a:ea typeface="微软雅黑" panose="020B0503020204020204" pitchFamily="34" charset="-122"/>
                </a:rPr>
                <a:t>的精神。</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1043240" y="2871484"/>
            <a:ext cx="3442114" cy="800359"/>
            <a:chOff x="1043240" y="2871484"/>
            <a:chExt cx="3442114" cy="800359"/>
          </a:xfrm>
        </p:grpSpPr>
        <p:grpSp>
          <p:nvGrpSpPr>
            <p:cNvPr id="6" name="组合 5"/>
            <p:cNvGrpSpPr/>
            <p:nvPr/>
          </p:nvGrpSpPr>
          <p:grpSpPr>
            <a:xfrm>
              <a:off x="1043240" y="2871484"/>
              <a:ext cx="1686510" cy="323165"/>
              <a:chOff x="1123756" y="3000505"/>
              <a:chExt cx="1686510" cy="323165"/>
            </a:xfrm>
          </p:grpSpPr>
          <p:grpSp>
            <p:nvGrpSpPr>
              <p:cNvPr id="7" name="组合 6"/>
              <p:cNvGrpSpPr/>
              <p:nvPr/>
            </p:nvGrpSpPr>
            <p:grpSpPr>
              <a:xfrm>
                <a:off x="1123756" y="3006683"/>
                <a:ext cx="310812" cy="310812"/>
                <a:chOff x="683568" y="1140565"/>
                <a:chExt cx="310812" cy="310812"/>
              </a:xfrm>
            </p:grpSpPr>
            <p:sp>
              <p:nvSpPr>
                <p:cNvPr id="9" name="椭圆 8"/>
                <p:cNvSpPr/>
                <p:nvPr/>
              </p:nvSpPr>
              <p:spPr>
                <a:xfrm>
                  <a:off x="683568" y="1140565"/>
                  <a:ext cx="310812" cy="310812"/>
                </a:xfrm>
                <a:prstGeom prst="ellipse">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 name="Freeform 276"/>
                <p:cNvSpPr>
                  <a:spLocks noEditPoints="1"/>
                </p:cNvSpPr>
                <p:nvPr/>
              </p:nvSpPr>
              <p:spPr bwMode="auto">
                <a:xfrm>
                  <a:off x="758671" y="1219288"/>
                  <a:ext cx="160606" cy="153365"/>
                </a:xfrm>
                <a:custGeom>
                  <a:avLst/>
                  <a:gdLst>
                    <a:gd name="T0" fmla="*/ 2147483646 w 156"/>
                    <a:gd name="T1" fmla="*/ 2147483646 h 161"/>
                    <a:gd name="T2" fmla="*/ 2147483646 w 156"/>
                    <a:gd name="T3" fmla="*/ 2147483646 h 161"/>
                    <a:gd name="T4" fmla="*/ 2147483646 w 156"/>
                    <a:gd name="T5" fmla="*/ 2147483646 h 161"/>
                    <a:gd name="T6" fmla="*/ 2147483646 w 156"/>
                    <a:gd name="T7" fmla="*/ 2147483646 h 161"/>
                    <a:gd name="T8" fmla="*/ 0 w 156"/>
                    <a:gd name="T9" fmla="*/ 2147483646 h 161"/>
                    <a:gd name="T10" fmla="*/ 0 w 156"/>
                    <a:gd name="T11" fmla="*/ 2147483646 h 161"/>
                    <a:gd name="T12" fmla="*/ 2147483646 w 156"/>
                    <a:gd name="T13" fmla="*/ 2147483646 h 161"/>
                    <a:gd name="T14" fmla="*/ 2147483646 w 156"/>
                    <a:gd name="T15" fmla="*/ 2147483646 h 161"/>
                    <a:gd name="T16" fmla="*/ 2147483646 w 156"/>
                    <a:gd name="T17" fmla="*/ 0 h 161"/>
                    <a:gd name="T18" fmla="*/ 2147483646 w 156"/>
                    <a:gd name="T19" fmla="*/ 2147483646 h 161"/>
                    <a:gd name="T20" fmla="*/ 2147483646 w 156"/>
                    <a:gd name="T21" fmla="*/ 2147483646 h 161"/>
                    <a:gd name="T22" fmla="*/ 0 w 156"/>
                    <a:gd name="T23" fmla="*/ 2147483646 h 161"/>
                    <a:gd name="T24" fmla="*/ 2147483646 w 156"/>
                    <a:gd name="T25" fmla="*/ 2147483646 h 161"/>
                    <a:gd name="T26" fmla="*/ 2147483646 w 156"/>
                    <a:gd name="T27" fmla="*/ 2147483646 h 161"/>
                    <a:gd name="T28" fmla="*/ 2147483646 w 156"/>
                    <a:gd name="T29" fmla="*/ 2147483646 h 161"/>
                    <a:gd name="T30" fmla="*/ 2147483646 w 156"/>
                    <a:gd name="T31" fmla="*/ 2147483646 h 161"/>
                    <a:gd name="T32" fmla="*/ 2147483646 w 156"/>
                    <a:gd name="T33" fmla="*/ 2147483646 h 161"/>
                    <a:gd name="T34" fmla="*/ 2147483646 w 156"/>
                    <a:gd name="T35" fmla="*/ 2147483646 h 161"/>
                    <a:gd name="T36" fmla="*/ 2147483646 w 156"/>
                    <a:gd name="T37" fmla="*/ 2147483646 h 161"/>
                    <a:gd name="T38" fmla="*/ 2147483646 w 156"/>
                    <a:gd name="T39" fmla="*/ 2147483646 h 161"/>
                    <a:gd name="T40" fmla="*/ 2147483646 w 156"/>
                    <a:gd name="T41" fmla="*/ 2147483646 h 161"/>
                    <a:gd name="T42" fmla="*/ 2147483646 w 156"/>
                    <a:gd name="T43" fmla="*/ 2147483646 h 161"/>
                    <a:gd name="T44" fmla="*/ 2147483646 w 156"/>
                    <a:gd name="T45" fmla="*/ 2147483646 h 161"/>
                    <a:gd name="T46" fmla="*/ 2147483646 w 156"/>
                    <a:gd name="T47" fmla="*/ 2147483646 h 161"/>
                    <a:gd name="T48" fmla="*/ 2147483646 w 156"/>
                    <a:gd name="T49" fmla="*/ 2147483646 h 161"/>
                    <a:gd name="T50" fmla="*/ 2147483646 w 156"/>
                    <a:gd name="T51" fmla="*/ 2147483646 h 161"/>
                    <a:gd name="T52" fmla="*/ 2147483646 w 156"/>
                    <a:gd name="T53" fmla="*/ 2147483646 h 161"/>
                    <a:gd name="T54" fmla="*/ 2147483646 w 156"/>
                    <a:gd name="T55" fmla="*/ 2147483646 h 161"/>
                    <a:gd name="T56" fmla="*/ 2147483646 w 156"/>
                    <a:gd name="T57" fmla="*/ 2147483646 h 161"/>
                    <a:gd name="T58" fmla="*/ 2147483646 w 156"/>
                    <a:gd name="T59" fmla="*/ 2147483646 h 161"/>
                    <a:gd name="T60" fmla="*/ 2147483646 w 156"/>
                    <a:gd name="T61" fmla="*/ 2147483646 h 161"/>
                    <a:gd name="T62" fmla="*/ 2147483646 w 156"/>
                    <a:gd name="T63" fmla="*/ 2147483646 h 161"/>
                    <a:gd name="T64" fmla="*/ 2147483646 w 156"/>
                    <a:gd name="T65" fmla="*/ 2147483646 h 161"/>
                    <a:gd name="T66" fmla="*/ 2147483646 w 156"/>
                    <a:gd name="T67" fmla="*/ 2147483646 h 161"/>
                    <a:gd name="T68" fmla="*/ 2147483646 w 156"/>
                    <a:gd name="T69" fmla="*/ 2147483646 h 161"/>
                    <a:gd name="T70" fmla="*/ 2147483646 w 156"/>
                    <a:gd name="T71" fmla="*/ 2147483646 h 161"/>
                    <a:gd name="T72" fmla="*/ 2147483646 w 156"/>
                    <a:gd name="T73" fmla="*/ 2147483646 h 1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6" h="161">
                      <a:moveTo>
                        <a:pt x="120" y="64"/>
                      </a:moveTo>
                      <a:lnTo>
                        <a:pt x="120" y="137"/>
                      </a:lnTo>
                      <a:lnTo>
                        <a:pt x="127" y="137"/>
                      </a:lnTo>
                      <a:lnTo>
                        <a:pt x="127" y="55"/>
                      </a:lnTo>
                      <a:lnTo>
                        <a:pt x="120" y="64"/>
                      </a:lnTo>
                      <a:close/>
                      <a:moveTo>
                        <a:pt x="0" y="144"/>
                      </a:moveTo>
                      <a:lnTo>
                        <a:pt x="156" y="144"/>
                      </a:lnTo>
                      <a:lnTo>
                        <a:pt x="156" y="161"/>
                      </a:lnTo>
                      <a:lnTo>
                        <a:pt x="0" y="161"/>
                      </a:lnTo>
                      <a:lnTo>
                        <a:pt x="0" y="144"/>
                      </a:lnTo>
                      <a:close/>
                      <a:moveTo>
                        <a:pt x="0" y="100"/>
                      </a:moveTo>
                      <a:lnTo>
                        <a:pt x="49" y="50"/>
                      </a:lnTo>
                      <a:lnTo>
                        <a:pt x="71" y="71"/>
                      </a:lnTo>
                      <a:lnTo>
                        <a:pt x="130" y="12"/>
                      </a:lnTo>
                      <a:lnTo>
                        <a:pt x="118" y="0"/>
                      </a:lnTo>
                      <a:lnTo>
                        <a:pt x="156" y="0"/>
                      </a:lnTo>
                      <a:lnTo>
                        <a:pt x="156" y="38"/>
                      </a:lnTo>
                      <a:lnTo>
                        <a:pt x="144" y="26"/>
                      </a:lnTo>
                      <a:lnTo>
                        <a:pt x="71" y="100"/>
                      </a:lnTo>
                      <a:lnTo>
                        <a:pt x="49" y="78"/>
                      </a:lnTo>
                      <a:lnTo>
                        <a:pt x="0" y="128"/>
                      </a:lnTo>
                      <a:lnTo>
                        <a:pt x="0" y="100"/>
                      </a:lnTo>
                      <a:close/>
                      <a:moveTo>
                        <a:pt x="134" y="48"/>
                      </a:moveTo>
                      <a:lnTo>
                        <a:pt x="134" y="137"/>
                      </a:lnTo>
                      <a:lnTo>
                        <a:pt x="144" y="137"/>
                      </a:lnTo>
                      <a:lnTo>
                        <a:pt x="144" y="38"/>
                      </a:lnTo>
                      <a:lnTo>
                        <a:pt x="134" y="48"/>
                      </a:lnTo>
                      <a:close/>
                      <a:moveTo>
                        <a:pt x="14" y="128"/>
                      </a:moveTo>
                      <a:lnTo>
                        <a:pt x="14" y="137"/>
                      </a:lnTo>
                      <a:lnTo>
                        <a:pt x="21" y="137"/>
                      </a:lnTo>
                      <a:lnTo>
                        <a:pt x="21" y="118"/>
                      </a:lnTo>
                      <a:lnTo>
                        <a:pt x="14" y="128"/>
                      </a:lnTo>
                      <a:close/>
                      <a:moveTo>
                        <a:pt x="28" y="111"/>
                      </a:moveTo>
                      <a:lnTo>
                        <a:pt x="28" y="137"/>
                      </a:lnTo>
                      <a:lnTo>
                        <a:pt x="38" y="137"/>
                      </a:lnTo>
                      <a:lnTo>
                        <a:pt x="38" y="104"/>
                      </a:lnTo>
                      <a:lnTo>
                        <a:pt x="28" y="111"/>
                      </a:lnTo>
                      <a:close/>
                      <a:moveTo>
                        <a:pt x="42" y="97"/>
                      </a:moveTo>
                      <a:lnTo>
                        <a:pt x="42" y="137"/>
                      </a:lnTo>
                      <a:lnTo>
                        <a:pt x="52" y="137"/>
                      </a:lnTo>
                      <a:lnTo>
                        <a:pt x="52" y="93"/>
                      </a:lnTo>
                      <a:lnTo>
                        <a:pt x="49" y="90"/>
                      </a:lnTo>
                      <a:lnTo>
                        <a:pt x="42" y="97"/>
                      </a:lnTo>
                      <a:close/>
                      <a:moveTo>
                        <a:pt x="59" y="100"/>
                      </a:moveTo>
                      <a:lnTo>
                        <a:pt x="59" y="137"/>
                      </a:lnTo>
                      <a:lnTo>
                        <a:pt x="68" y="137"/>
                      </a:lnTo>
                      <a:lnTo>
                        <a:pt x="68" y="109"/>
                      </a:lnTo>
                      <a:lnTo>
                        <a:pt x="61" y="102"/>
                      </a:lnTo>
                      <a:lnTo>
                        <a:pt x="59" y="100"/>
                      </a:lnTo>
                      <a:close/>
                      <a:moveTo>
                        <a:pt x="73" y="109"/>
                      </a:moveTo>
                      <a:lnTo>
                        <a:pt x="73" y="137"/>
                      </a:lnTo>
                      <a:lnTo>
                        <a:pt x="82" y="137"/>
                      </a:lnTo>
                      <a:lnTo>
                        <a:pt x="82" y="100"/>
                      </a:lnTo>
                      <a:lnTo>
                        <a:pt x="80" y="102"/>
                      </a:lnTo>
                      <a:lnTo>
                        <a:pt x="73" y="109"/>
                      </a:lnTo>
                      <a:close/>
                      <a:moveTo>
                        <a:pt x="90" y="95"/>
                      </a:moveTo>
                      <a:lnTo>
                        <a:pt x="90" y="137"/>
                      </a:lnTo>
                      <a:lnTo>
                        <a:pt x="99" y="137"/>
                      </a:lnTo>
                      <a:lnTo>
                        <a:pt x="99" y="85"/>
                      </a:lnTo>
                      <a:lnTo>
                        <a:pt x="90" y="95"/>
                      </a:lnTo>
                      <a:close/>
                      <a:moveTo>
                        <a:pt x="104" y="78"/>
                      </a:moveTo>
                      <a:lnTo>
                        <a:pt x="104" y="137"/>
                      </a:lnTo>
                      <a:lnTo>
                        <a:pt x="113" y="137"/>
                      </a:lnTo>
                      <a:lnTo>
                        <a:pt x="113" y="69"/>
                      </a:lnTo>
                      <a:lnTo>
                        <a:pt x="104" y="78"/>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8" name="矩形 7"/>
              <p:cNvSpPr/>
              <p:nvPr/>
            </p:nvSpPr>
            <p:spPr bwMode="auto">
              <a:xfrm>
                <a:off x="1426546" y="3000505"/>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729750" y="2871484"/>
              <a:ext cx="1755604" cy="323165"/>
              <a:chOff x="2810266" y="3000505"/>
              <a:chExt cx="1755604" cy="323165"/>
            </a:xfrm>
          </p:grpSpPr>
          <p:grpSp>
            <p:nvGrpSpPr>
              <p:cNvPr id="12" name="组合 11"/>
              <p:cNvGrpSpPr/>
              <p:nvPr/>
            </p:nvGrpSpPr>
            <p:grpSpPr>
              <a:xfrm>
                <a:off x="2810266" y="3006683"/>
                <a:ext cx="310812" cy="310812"/>
                <a:chOff x="6804248" y="3369280"/>
                <a:chExt cx="310812" cy="310812"/>
              </a:xfrm>
            </p:grpSpPr>
            <p:sp>
              <p:nvSpPr>
                <p:cNvPr id="14" name="椭圆 13"/>
                <p:cNvSpPr/>
                <p:nvPr/>
              </p:nvSpPr>
              <p:spPr>
                <a:xfrm>
                  <a:off x="6804248" y="3369280"/>
                  <a:ext cx="310812" cy="310812"/>
                </a:xfrm>
                <a:prstGeom prst="ellipse">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5" name="Freeform 29"/>
                <p:cNvSpPr>
                  <a:spLocks noEditPoints="1"/>
                </p:cNvSpPr>
                <p:nvPr/>
              </p:nvSpPr>
              <p:spPr bwMode="auto">
                <a:xfrm>
                  <a:off x="6884009" y="3441473"/>
                  <a:ext cx="151289" cy="147375"/>
                </a:xfrm>
                <a:custGeom>
                  <a:avLst/>
                  <a:gdLst>
                    <a:gd name="T0" fmla="*/ 2147483646 w 33"/>
                    <a:gd name="T1" fmla="*/ 2147483646 h 32"/>
                    <a:gd name="T2" fmla="*/ 2147483646 w 33"/>
                    <a:gd name="T3" fmla="*/ 0 h 32"/>
                    <a:gd name="T4" fmla="*/ 2147483646 w 33"/>
                    <a:gd name="T5" fmla="*/ 0 h 32"/>
                    <a:gd name="T6" fmla="*/ 2147483646 w 33"/>
                    <a:gd name="T7" fmla="*/ 0 h 32"/>
                    <a:gd name="T8" fmla="*/ 2147483646 w 33"/>
                    <a:gd name="T9" fmla="*/ 2147483646 h 32"/>
                    <a:gd name="T10" fmla="*/ 2147483646 w 33"/>
                    <a:gd name="T11" fmla="*/ 2147483646 h 32"/>
                    <a:gd name="T12" fmla="*/ 2147483646 w 33"/>
                    <a:gd name="T13" fmla="*/ 2147483646 h 32"/>
                    <a:gd name="T14" fmla="*/ 2147483646 w 33"/>
                    <a:gd name="T15" fmla="*/ 2147483646 h 32"/>
                    <a:gd name="T16" fmla="*/ 2147483646 w 33"/>
                    <a:gd name="T17" fmla="*/ 2147483646 h 32"/>
                    <a:gd name="T18" fmla="*/ 0 w 33"/>
                    <a:gd name="T19" fmla="*/ 2147483646 h 32"/>
                    <a:gd name="T20" fmla="*/ 2147483646 w 33"/>
                    <a:gd name="T21" fmla="*/ 2147483646 h 32"/>
                    <a:gd name="T22" fmla="*/ 2147483646 w 33"/>
                    <a:gd name="T23" fmla="*/ 2147483646 h 32"/>
                    <a:gd name="T24" fmla="*/ 2147483646 w 33"/>
                    <a:gd name="T25" fmla="*/ 2147483646 h 32"/>
                    <a:gd name="T26" fmla="*/ 2147483646 w 33"/>
                    <a:gd name="T27" fmla="*/ 2147483646 h 32"/>
                    <a:gd name="T28" fmla="*/ 2147483646 w 33"/>
                    <a:gd name="T29" fmla="*/ 2147483646 h 32"/>
                    <a:gd name="T30" fmla="*/ 2147483646 w 33"/>
                    <a:gd name="T31" fmla="*/ 2147483646 h 32"/>
                    <a:gd name="T32" fmla="*/ 2147483646 w 33"/>
                    <a:gd name="T33" fmla="*/ 2147483646 h 32"/>
                    <a:gd name="T34" fmla="*/ 2147483646 w 33"/>
                    <a:gd name="T35" fmla="*/ 2147483646 h 32"/>
                    <a:gd name="T36" fmla="*/ 2147483646 w 33"/>
                    <a:gd name="T37" fmla="*/ 2147483646 h 32"/>
                    <a:gd name="T38" fmla="*/ 2147483646 w 33"/>
                    <a:gd name="T39" fmla="*/ 2147483646 h 32"/>
                    <a:gd name="T40" fmla="*/ 2147483646 w 33"/>
                    <a:gd name="T41" fmla="*/ 2147483646 h 32"/>
                    <a:gd name="T42" fmla="*/ 2147483646 w 33"/>
                    <a:gd name="T43" fmla="*/ 2147483646 h 32"/>
                    <a:gd name="T44" fmla="*/ 2147483646 w 33"/>
                    <a:gd name="T45" fmla="*/ 2147483646 h 32"/>
                    <a:gd name="T46" fmla="*/ 2147483646 w 33"/>
                    <a:gd name="T47" fmla="*/ 2147483646 h 32"/>
                    <a:gd name="T48" fmla="*/ 2147483646 w 33"/>
                    <a:gd name="T49" fmla="*/ 2147483646 h 32"/>
                    <a:gd name="T50" fmla="*/ 2147483646 w 33"/>
                    <a:gd name="T51" fmla="*/ 2147483646 h 32"/>
                    <a:gd name="T52" fmla="*/ 2147483646 w 33"/>
                    <a:gd name="T53" fmla="*/ 2147483646 h 32"/>
                    <a:gd name="T54" fmla="*/ 2147483646 w 33"/>
                    <a:gd name="T55" fmla="*/ 2147483646 h 32"/>
                    <a:gd name="T56" fmla="*/ 2147483646 w 33"/>
                    <a:gd name="T57" fmla="*/ 2147483646 h 32"/>
                    <a:gd name="T58" fmla="*/ 2147483646 w 33"/>
                    <a:gd name="T59" fmla="*/ 2147483646 h 32"/>
                    <a:gd name="T60" fmla="*/ 2147483646 w 33"/>
                    <a:gd name="T61" fmla="*/ 2147483646 h 32"/>
                    <a:gd name="T62" fmla="*/ 2147483646 w 33"/>
                    <a:gd name="T63" fmla="*/ 2147483646 h 32"/>
                    <a:gd name="T64" fmla="*/ 2147483646 w 33"/>
                    <a:gd name="T65" fmla="*/ 2147483646 h 32"/>
                    <a:gd name="T66" fmla="*/ 2147483646 w 33"/>
                    <a:gd name="T67" fmla="*/ 2147483646 h 32"/>
                    <a:gd name="T68" fmla="*/ 2147483646 w 33"/>
                    <a:gd name="T69" fmla="*/ 2147483646 h 32"/>
                    <a:gd name="T70" fmla="*/ 2147483646 w 33"/>
                    <a:gd name="T71" fmla="*/ 2147483646 h 32"/>
                    <a:gd name="T72" fmla="*/ 2147483646 w 33"/>
                    <a:gd name="T73" fmla="*/ 2147483646 h 32"/>
                    <a:gd name="T74" fmla="*/ 2147483646 w 33"/>
                    <a:gd name="T75" fmla="*/ 2147483646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3" h="32">
                      <a:moveTo>
                        <a:pt x="2" y="16"/>
                      </a:moveTo>
                      <a:cubicBezTo>
                        <a:pt x="8" y="16"/>
                        <a:pt x="8" y="16"/>
                        <a:pt x="8" y="16"/>
                      </a:cubicBezTo>
                      <a:cubicBezTo>
                        <a:pt x="8" y="2"/>
                        <a:pt x="8" y="2"/>
                        <a:pt x="8" y="2"/>
                      </a:cubicBezTo>
                      <a:cubicBezTo>
                        <a:pt x="8" y="1"/>
                        <a:pt x="9" y="0"/>
                        <a:pt x="10" y="0"/>
                      </a:cubicBezTo>
                      <a:cubicBezTo>
                        <a:pt x="19" y="0"/>
                        <a:pt x="19" y="0"/>
                        <a:pt x="19" y="0"/>
                      </a:cubicBezTo>
                      <a:cubicBezTo>
                        <a:pt x="19" y="0"/>
                        <a:pt x="19" y="0"/>
                        <a:pt x="19" y="0"/>
                      </a:cubicBezTo>
                      <a:cubicBezTo>
                        <a:pt x="20" y="0"/>
                        <a:pt x="20" y="0"/>
                        <a:pt x="20" y="0"/>
                      </a:cubicBezTo>
                      <a:cubicBezTo>
                        <a:pt x="20" y="0"/>
                        <a:pt x="20" y="0"/>
                        <a:pt x="20" y="0"/>
                      </a:cubicBezTo>
                      <a:cubicBezTo>
                        <a:pt x="20" y="0"/>
                        <a:pt x="20" y="0"/>
                        <a:pt x="20" y="0"/>
                      </a:cubicBezTo>
                      <a:cubicBezTo>
                        <a:pt x="25" y="5"/>
                        <a:pt x="25" y="5"/>
                        <a:pt x="25" y="5"/>
                      </a:cubicBezTo>
                      <a:cubicBezTo>
                        <a:pt x="25" y="5"/>
                        <a:pt x="25" y="5"/>
                        <a:pt x="25" y="5"/>
                      </a:cubicBezTo>
                      <a:cubicBezTo>
                        <a:pt x="25" y="6"/>
                        <a:pt x="25" y="6"/>
                        <a:pt x="25" y="6"/>
                      </a:cubicBezTo>
                      <a:cubicBezTo>
                        <a:pt x="25" y="16"/>
                        <a:pt x="25" y="16"/>
                        <a:pt x="25" y="16"/>
                      </a:cubicBezTo>
                      <a:cubicBezTo>
                        <a:pt x="31" y="16"/>
                        <a:pt x="31" y="16"/>
                        <a:pt x="31" y="16"/>
                      </a:cubicBezTo>
                      <a:cubicBezTo>
                        <a:pt x="32" y="16"/>
                        <a:pt x="33" y="17"/>
                        <a:pt x="33" y="18"/>
                      </a:cubicBezTo>
                      <a:cubicBezTo>
                        <a:pt x="33" y="30"/>
                        <a:pt x="33" y="30"/>
                        <a:pt x="33" y="30"/>
                      </a:cubicBezTo>
                      <a:cubicBezTo>
                        <a:pt x="33" y="31"/>
                        <a:pt x="32" y="32"/>
                        <a:pt x="31" y="32"/>
                      </a:cubicBezTo>
                      <a:cubicBezTo>
                        <a:pt x="2" y="32"/>
                        <a:pt x="2" y="32"/>
                        <a:pt x="2" y="32"/>
                      </a:cubicBezTo>
                      <a:cubicBezTo>
                        <a:pt x="1" y="32"/>
                        <a:pt x="0" y="31"/>
                        <a:pt x="0" y="30"/>
                      </a:cubicBezTo>
                      <a:cubicBezTo>
                        <a:pt x="0" y="18"/>
                        <a:pt x="0" y="18"/>
                        <a:pt x="0" y="18"/>
                      </a:cubicBezTo>
                      <a:cubicBezTo>
                        <a:pt x="0" y="17"/>
                        <a:pt x="1" y="16"/>
                        <a:pt x="2" y="16"/>
                      </a:cubicBezTo>
                      <a:close/>
                      <a:moveTo>
                        <a:pt x="10" y="16"/>
                      </a:moveTo>
                      <a:cubicBezTo>
                        <a:pt x="23" y="16"/>
                        <a:pt x="23" y="16"/>
                        <a:pt x="23" y="16"/>
                      </a:cubicBezTo>
                      <a:cubicBezTo>
                        <a:pt x="23" y="8"/>
                        <a:pt x="23" y="8"/>
                        <a:pt x="23" y="8"/>
                      </a:cubicBezTo>
                      <a:cubicBezTo>
                        <a:pt x="17" y="8"/>
                        <a:pt x="17" y="8"/>
                        <a:pt x="17" y="8"/>
                      </a:cubicBezTo>
                      <a:cubicBezTo>
                        <a:pt x="17" y="8"/>
                        <a:pt x="17" y="8"/>
                        <a:pt x="16" y="8"/>
                      </a:cubicBezTo>
                      <a:cubicBezTo>
                        <a:pt x="12" y="8"/>
                        <a:pt x="12" y="8"/>
                        <a:pt x="12" y="8"/>
                      </a:cubicBezTo>
                      <a:cubicBezTo>
                        <a:pt x="12" y="8"/>
                        <a:pt x="12" y="7"/>
                        <a:pt x="12" y="7"/>
                      </a:cubicBezTo>
                      <a:cubicBezTo>
                        <a:pt x="12" y="6"/>
                        <a:pt x="12" y="6"/>
                        <a:pt x="12" y="6"/>
                      </a:cubicBezTo>
                      <a:cubicBezTo>
                        <a:pt x="12" y="6"/>
                        <a:pt x="12" y="5"/>
                        <a:pt x="12" y="5"/>
                      </a:cubicBezTo>
                      <a:cubicBezTo>
                        <a:pt x="16" y="5"/>
                        <a:pt x="16" y="5"/>
                        <a:pt x="16" y="5"/>
                      </a:cubicBezTo>
                      <a:cubicBezTo>
                        <a:pt x="16" y="2"/>
                        <a:pt x="16" y="2"/>
                        <a:pt x="16" y="2"/>
                      </a:cubicBezTo>
                      <a:cubicBezTo>
                        <a:pt x="12" y="2"/>
                        <a:pt x="12" y="2"/>
                        <a:pt x="12" y="2"/>
                      </a:cubicBezTo>
                      <a:cubicBezTo>
                        <a:pt x="11" y="2"/>
                        <a:pt x="10" y="3"/>
                        <a:pt x="10" y="4"/>
                      </a:cubicBezTo>
                      <a:cubicBezTo>
                        <a:pt x="10" y="16"/>
                        <a:pt x="10" y="16"/>
                        <a:pt x="10" y="16"/>
                      </a:cubicBezTo>
                      <a:close/>
                      <a:moveTo>
                        <a:pt x="12" y="10"/>
                      </a:moveTo>
                      <a:cubicBezTo>
                        <a:pt x="12" y="11"/>
                        <a:pt x="12" y="11"/>
                        <a:pt x="12" y="11"/>
                      </a:cubicBezTo>
                      <a:cubicBezTo>
                        <a:pt x="12" y="11"/>
                        <a:pt x="12" y="11"/>
                        <a:pt x="12" y="11"/>
                      </a:cubicBezTo>
                      <a:cubicBezTo>
                        <a:pt x="21" y="11"/>
                        <a:pt x="21" y="11"/>
                        <a:pt x="21" y="11"/>
                      </a:cubicBezTo>
                      <a:cubicBezTo>
                        <a:pt x="21" y="11"/>
                        <a:pt x="22" y="11"/>
                        <a:pt x="22" y="11"/>
                      </a:cubicBezTo>
                      <a:cubicBezTo>
                        <a:pt x="22" y="10"/>
                        <a:pt x="22" y="10"/>
                        <a:pt x="22" y="10"/>
                      </a:cubicBezTo>
                      <a:cubicBezTo>
                        <a:pt x="22" y="9"/>
                        <a:pt x="21" y="9"/>
                        <a:pt x="21" y="9"/>
                      </a:cubicBezTo>
                      <a:cubicBezTo>
                        <a:pt x="12" y="9"/>
                        <a:pt x="12" y="9"/>
                        <a:pt x="12" y="9"/>
                      </a:cubicBezTo>
                      <a:cubicBezTo>
                        <a:pt x="12" y="9"/>
                        <a:pt x="12" y="9"/>
                        <a:pt x="12" y="10"/>
                      </a:cubicBezTo>
                      <a:close/>
                      <a:moveTo>
                        <a:pt x="21" y="13"/>
                      </a:moveTo>
                      <a:cubicBezTo>
                        <a:pt x="12" y="13"/>
                        <a:pt x="12" y="13"/>
                        <a:pt x="12" y="13"/>
                      </a:cubicBezTo>
                      <a:cubicBezTo>
                        <a:pt x="12" y="13"/>
                        <a:pt x="12" y="13"/>
                        <a:pt x="12" y="14"/>
                      </a:cubicBezTo>
                      <a:cubicBezTo>
                        <a:pt x="12" y="14"/>
                        <a:pt x="12" y="14"/>
                        <a:pt x="12" y="14"/>
                      </a:cubicBezTo>
                      <a:cubicBezTo>
                        <a:pt x="12" y="15"/>
                        <a:pt x="12" y="15"/>
                        <a:pt x="12" y="15"/>
                      </a:cubicBezTo>
                      <a:cubicBezTo>
                        <a:pt x="21" y="15"/>
                        <a:pt x="21" y="15"/>
                        <a:pt x="21" y="15"/>
                      </a:cubicBezTo>
                      <a:cubicBezTo>
                        <a:pt x="21" y="15"/>
                        <a:pt x="22" y="15"/>
                        <a:pt x="22" y="14"/>
                      </a:cubicBezTo>
                      <a:cubicBezTo>
                        <a:pt x="22" y="14"/>
                        <a:pt x="22" y="14"/>
                        <a:pt x="22" y="14"/>
                      </a:cubicBezTo>
                      <a:cubicBezTo>
                        <a:pt x="22" y="13"/>
                        <a:pt x="21" y="13"/>
                        <a:pt x="21" y="13"/>
                      </a:cubicBezTo>
                      <a:close/>
                      <a:moveTo>
                        <a:pt x="19" y="6"/>
                      </a:moveTo>
                      <a:cubicBezTo>
                        <a:pt x="24" y="6"/>
                        <a:pt x="24" y="6"/>
                        <a:pt x="24" y="6"/>
                      </a:cubicBezTo>
                      <a:cubicBezTo>
                        <a:pt x="19" y="1"/>
                        <a:pt x="19" y="1"/>
                        <a:pt x="19" y="1"/>
                      </a:cubicBezTo>
                      <a:cubicBezTo>
                        <a:pt x="18" y="1"/>
                        <a:pt x="18" y="1"/>
                        <a:pt x="18" y="1"/>
                      </a:cubicBezTo>
                      <a:cubicBezTo>
                        <a:pt x="18" y="1"/>
                        <a:pt x="18" y="1"/>
                        <a:pt x="18" y="1"/>
                      </a:cubicBezTo>
                      <a:cubicBezTo>
                        <a:pt x="18" y="5"/>
                        <a:pt x="18" y="5"/>
                        <a:pt x="18" y="5"/>
                      </a:cubicBezTo>
                      <a:cubicBezTo>
                        <a:pt x="18" y="6"/>
                        <a:pt x="19" y="6"/>
                        <a:pt x="19" y="6"/>
                      </a:cubicBezTo>
                      <a:cubicBezTo>
                        <a:pt x="19" y="6"/>
                        <a:pt x="19" y="6"/>
                        <a:pt x="19" y="6"/>
                      </a:cubicBezTo>
                      <a:close/>
                      <a:moveTo>
                        <a:pt x="8" y="22"/>
                      </a:moveTo>
                      <a:cubicBezTo>
                        <a:pt x="7" y="24"/>
                        <a:pt x="6" y="25"/>
                        <a:pt x="6" y="26"/>
                      </a:cubicBezTo>
                      <a:cubicBezTo>
                        <a:pt x="6" y="26"/>
                        <a:pt x="7" y="27"/>
                        <a:pt x="7" y="27"/>
                      </a:cubicBezTo>
                      <a:cubicBezTo>
                        <a:pt x="7" y="27"/>
                        <a:pt x="8" y="27"/>
                        <a:pt x="8" y="27"/>
                      </a:cubicBezTo>
                      <a:cubicBezTo>
                        <a:pt x="10" y="27"/>
                        <a:pt x="11" y="27"/>
                        <a:pt x="12" y="25"/>
                      </a:cubicBezTo>
                      <a:cubicBezTo>
                        <a:pt x="12" y="25"/>
                        <a:pt x="12" y="25"/>
                        <a:pt x="12" y="25"/>
                      </a:cubicBezTo>
                      <a:cubicBezTo>
                        <a:pt x="12" y="24"/>
                        <a:pt x="13" y="23"/>
                        <a:pt x="17" y="23"/>
                      </a:cubicBezTo>
                      <a:cubicBezTo>
                        <a:pt x="20" y="23"/>
                        <a:pt x="21" y="24"/>
                        <a:pt x="22" y="25"/>
                      </a:cubicBezTo>
                      <a:cubicBezTo>
                        <a:pt x="22" y="25"/>
                        <a:pt x="22" y="25"/>
                        <a:pt x="22" y="25"/>
                      </a:cubicBezTo>
                      <a:cubicBezTo>
                        <a:pt x="22" y="27"/>
                        <a:pt x="23" y="27"/>
                        <a:pt x="25" y="27"/>
                      </a:cubicBezTo>
                      <a:cubicBezTo>
                        <a:pt x="26" y="27"/>
                        <a:pt x="27" y="27"/>
                        <a:pt x="27" y="26"/>
                      </a:cubicBezTo>
                      <a:cubicBezTo>
                        <a:pt x="27" y="25"/>
                        <a:pt x="26" y="24"/>
                        <a:pt x="25" y="22"/>
                      </a:cubicBezTo>
                      <a:cubicBezTo>
                        <a:pt x="23" y="21"/>
                        <a:pt x="20" y="21"/>
                        <a:pt x="17" y="21"/>
                      </a:cubicBezTo>
                      <a:cubicBezTo>
                        <a:pt x="15" y="21"/>
                        <a:pt x="13" y="21"/>
                        <a:pt x="12" y="21"/>
                      </a:cubicBezTo>
                      <a:cubicBezTo>
                        <a:pt x="11" y="21"/>
                        <a:pt x="9" y="22"/>
                        <a:pt x="8" y="22"/>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13" name="矩形 12"/>
              <p:cNvSpPr/>
              <p:nvPr/>
            </p:nvSpPr>
            <p:spPr bwMode="auto">
              <a:xfrm>
                <a:off x="3182150" y="3000505"/>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043240" y="3344008"/>
              <a:ext cx="1686510" cy="327835"/>
              <a:chOff x="1123756" y="3473029"/>
              <a:chExt cx="1686510" cy="327835"/>
            </a:xfrm>
          </p:grpSpPr>
          <p:grpSp>
            <p:nvGrpSpPr>
              <p:cNvPr id="17" name="组合 16"/>
              <p:cNvGrpSpPr/>
              <p:nvPr/>
            </p:nvGrpSpPr>
            <p:grpSpPr>
              <a:xfrm>
                <a:off x="1123756" y="3490052"/>
                <a:ext cx="310812" cy="310812"/>
                <a:chOff x="683568" y="2355726"/>
                <a:chExt cx="310812" cy="310812"/>
              </a:xfrm>
            </p:grpSpPr>
            <p:sp>
              <p:nvSpPr>
                <p:cNvPr id="19" name="椭圆 18"/>
                <p:cNvSpPr/>
                <p:nvPr/>
              </p:nvSpPr>
              <p:spPr>
                <a:xfrm>
                  <a:off x="683568" y="2355726"/>
                  <a:ext cx="310812" cy="310812"/>
                </a:xfrm>
                <a:prstGeom prst="ellipse">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Freeform 74"/>
                <p:cNvSpPr>
                  <a:spLocks noEditPoints="1"/>
                </p:cNvSpPr>
                <p:nvPr/>
              </p:nvSpPr>
              <p:spPr bwMode="auto">
                <a:xfrm>
                  <a:off x="772889" y="2448817"/>
                  <a:ext cx="128920" cy="129125"/>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18" name="矩形 17"/>
              <p:cNvSpPr/>
              <p:nvPr/>
            </p:nvSpPr>
            <p:spPr bwMode="auto">
              <a:xfrm>
                <a:off x="1426546" y="3473029"/>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2729750" y="3344008"/>
              <a:ext cx="1755604" cy="327835"/>
              <a:chOff x="2810266" y="3473029"/>
              <a:chExt cx="1755604" cy="327835"/>
            </a:xfrm>
          </p:grpSpPr>
          <p:sp>
            <p:nvSpPr>
              <p:cNvPr id="22" name="矩形 21"/>
              <p:cNvSpPr/>
              <p:nvPr/>
            </p:nvSpPr>
            <p:spPr bwMode="auto">
              <a:xfrm>
                <a:off x="3182150" y="3473029"/>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810266" y="3490052"/>
                <a:ext cx="310812" cy="310812"/>
                <a:chOff x="2666250" y="3559175"/>
                <a:chExt cx="310812" cy="310812"/>
              </a:xfrm>
            </p:grpSpPr>
            <p:sp>
              <p:nvSpPr>
                <p:cNvPr id="24" name="椭圆 23"/>
                <p:cNvSpPr/>
                <p:nvPr/>
              </p:nvSpPr>
              <p:spPr>
                <a:xfrm>
                  <a:off x="2666250" y="3559175"/>
                  <a:ext cx="310812" cy="310812"/>
                </a:xfrm>
                <a:prstGeom prst="ellipse">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5" name="Freeform 623"/>
                <p:cNvSpPr>
                  <a:spLocks noEditPoints="1"/>
                </p:cNvSpPr>
                <p:nvPr/>
              </p:nvSpPr>
              <p:spPr bwMode="auto">
                <a:xfrm>
                  <a:off x="2746011" y="3640013"/>
                  <a:ext cx="151289" cy="151699"/>
                </a:xfrm>
                <a:custGeom>
                  <a:avLst/>
                  <a:gdLst>
                    <a:gd name="T0" fmla="*/ 4 w 26"/>
                    <a:gd name="T1" fmla="*/ 18 h 26"/>
                    <a:gd name="T2" fmla="*/ 8 w 26"/>
                    <a:gd name="T3" fmla="*/ 22 h 26"/>
                    <a:gd name="T4" fmla="*/ 10 w 26"/>
                    <a:gd name="T5" fmla="*/ 20 h 26"/>
                    <a:gd name="T6" fmla="*/ 12 w 26"/>
                    <a:gd name="T7" fmla="*/ 18 h 26"/>
                    <a:gd name="T8" fmla="*/ 14 w 26"/>
                    <a:gd name="T9" fmla="*/ 23 h 26"/>
                    <a:gd name="T10" fmla="*/ 18 w 26"/>
                    <a:gd name="T11" fmla="*/ 18 h 26"/>
                    <a:gd name="T12" fmla="*/ 14 w 26"/>
                    <a:gd name="T13" fmla="*/ 23 h 26"/>
                    <a:gd name="T14" fmla="*/ 20 w 26"/>
                    <a:gd name="T15" fmla="*/ 18 h 26"/>
                    <a:gd name="T16" fmla="*/ 19 w 26"/>
                    <a:gd name="T17" fmla="*/ 22 h 26"/>
                    <a:gd name="T18" fmla="*/ 3 w 26"/>
                    <a:gd name="T19" fmla="*/ 13 h 26"/>
                    <a:gd name="T20" fmla="*/ 6 w 26"/>
                    <a:gd name="T21" fmla="*/ 10 h 26"/>
                    <a:gd name="T22" fmla="*/ 6 w 26"/>
                    <a:gd name="T23" fmla="*/ 15 h 26"/>
                    <a:gd name="T24" fmla="*/ 8 w 26"/>
                    <a:gd name="T25" fmla="*/ 15 h 26"/>
                    <a:gd name="T26" fmla="*/ 8 w 26"/>
                    <a:gd name="T27" fmla="*/ 10 h 26"/>
                    <a:gd name="T28" fmla="*/ 12 w 26"/>
                    <a:gd name="T29" fmla="*/ 15 h 26"/>
                    <a:gd name="T30" fmla="*/ 14 w 26"/>
                    <a:gd name="T31" fmla="*/ 15 h 26"/>
                    <a:gd name="T32" fmla="*/ 18 w 26"/>
                    <a:gd name="T33" fmla="*/ 10 h 26"/>
                    <a:gd name="T34" fmla="*/ 18 w 26"/>
                    <a:gd name="T35" fmla="*/ 15 h 26"/>
                    <a:gd name="T36" fmla="*/ 21 w 26"/>
                    <a:gd name="T37" fmla="*/ 15 h 26"/>
                    <a:gd name="T38" fmla="*/ 21 w 26"/>
                    <a:gd name="T39" fmla="*/ 10 h 26"/>
                    <a:gd name="T40" fmla="*/ 23 w 26"/>
                    <a:gd name="T41" fmla="*/ 13 h 26"/>
                    <a:gd name="T42" fmla="*/ 21 w 26"/>
                    <a:gd name="T43" fmla="*/ 15 h 26"/>
                    <a:gd name="T44" fmla="*/ 8 w 26"/>
                    <a:gd name="T45" fmla="*/ 4 h 26"/>
                    <a:gd name="T46" fmla="*/ 4 w 26"/>
                    <a:gd name="T47" fmla="*/ 8 h 26"/>
                    <a:gd name="T48" fmla="*/ 19 w 26"/>
                    <a:gd name="T49" fmla="*/ 4 h 26"/>
                    <a:gd name="T50" fmla="*/ 20 w 26"/>
                    <a:gd name="T51" fmla="*/ 8 h 26"/>
                    <a:gd name="T52" fmla="*/ 10 w 26"/>
                    <a:gd name="T53" fmla="*/ 5 h 26"/>
                    <a:gd name="T54" fmla="*/ 12 w 26"/>
                    <a:gd name="T55" fmla="*/ 8 h 26"/>
                    <a:gd name="T56" fmla="*/ 14 w 26"/>
                    <a:gd name="T57" fmla="*/ 8 h 26"/>
                    <a:gd name="T58" fmla="*/ 17 w 26"/>
                    <a:gd name="T59" fmla="*/ 5 h 26"/>
                    <a:gd name="T60" fmla="*/ 14 w 26"/>
                    <a:gd name="T61" fmla="*/ 8 h 26"/>
                    <a:gd name="T62" fmla="*/ 0 w 26"/>
                    <a:gd name="T63" fmla="*/ 13 h 26"/>
                    <a:gd name="T64" fmla="*/ 26 w 26"/>
                    <a:gd name="T6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grpSp>
        <p:nvGrpSpPr>
          <p:cNvPr id="26" name="组合 25"/>
          <p:cNvGrpSpPr/>
          <p:nvPr/>
        </p:nvGrpSpPr>
        <p:grpSpPr>
          <a:xfrm>
            <a:off x="5139556" y="930561"/>
            <a:ext cx="2880320" cy="3524601"/>
            <a:chOff x="5220072" y="1059582"/>
            <a:chExt cx="2880320" cy="3524601"/>
          </a:xfrm>
        </p:grpSpPr>
        <p:pic>
          <p:nvPicPr>
            <p:cNvPr id="27" name="Picture 3" descr="C:\Users\Administrator.MICROSO-BQCPAHA\Desktop\SM-0066.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8199" t="45000" r="3978" b="8500"/>
            <a:stretch>
              <a:fillRect/>
            </a:stretch>
          </p:blipFill>
          <p:spPr bwMode="auto">
            <a:xfrm>
              <a:off x="5220072" y="1059582"/>
              <a:ext cx="2880320" cy="352460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p:nvGrpSpPr>
          <p:grpSpPr>
            <a:xfrm>
              <a:off x="5724128" y="1437021"/>
              <a:ext cx="2022108" cy="2763723"/>
              <a:chOff x="5724128" y="1437021"/>
              <a:chExt cx="2022108" cy="2763723"/>
            </a:xfrm>
          </p:grpSpPr>
          <p:pic>
            <p:nvPicPr>
              <p:cNvPr id="2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277" r="9088"/>
              <a:stretch>
                <a:fillRect/>
              </a:stretch>
            </p:blipFill>
            <p:spPr bwMode="auto">
              <a:xfrm>
                <a:off x="5730478" y="1437021"/>
                <a:ext cx="2015758" cy="2763723"/>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bwMode="auto">
              <a:xfrm>
                <a:off x="5724128" y="1491630"/>
                <a:ext cx="936104" cy="297517"/>
              </a:xfrm>
              <a:prstGeom prst="rect">
                <a:avLst/>
              </a:prstGeom>
            </p:spPr>
            <p:txBody>
              <a:bodyPr wrap="square">
                <a:spAutoFit/>
              </a:bodyPr>
              <a:lstStyle/>
              <a:p>
                <a:pPr defTabSz="685800">
                  <a:lnSpc>
                    <a:spcPts val="1800"/>
                  </a:lnSpc>
                  <a:buClr>
                    <a:srgbClr val="0070C0"/>
                  </a:buClr>
                </a:pPr>
                <a:r>
                  <a:rPr lang="zh-CN" altLang="en-US" sz="1050" dirty="0">
                    <a:solidFill>
                      <a:prstClr val="black">
                        <a:lumMod val="95000"/>
                        <a:lumOff val="5000"/>
                      </a:prstClr>
                    </a:solidFill>
                    <a:latin typeface="微软雅黑" panose="020B0503020204020204" pitchFamily="34" charset="-122"/>
                    <a:ea typeface="微软雅黑" panose="020B0503020204020204" pitchFamily="34" charset="-122"/>
                  </a:rPr>
                  <a:t>图片可替换</a:t>
                </a:r>
                <a:endParaRPr lang="zh-CN" altLang="en-US" sz="105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grpSp>
      <p:sp>
        <p:nvSpPr>
          <p:cNvPr id="32" name="矩形 31"/>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par>
                                <p:cTn id="17" presetID="1" presetClass="entr" presetSubtype="0" fill="hold" grpId="0" nodeType="withEffect">
                                  <p:stCondLst>
                                    <p:cond delay="180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963092" y="1346568"/>
            <a:ext cx="4193148" cy="1104206"/>
            <a:chOff x="1170940" y="1475589"/>
            <a:chExt cx="4193148" cy="1104206"/>
          </a:xfrm>
        </p:grpSpPr>
        <p:sp>
          <p:nvSpPr>
            <p:cNvPr id="44" name="矩形 43"/>
            <p:cNvSpPr/>
            <p:nvPr/>
          </p:nvSpPr>
          <p:spPr bwMode="auto">
            <a:xfrm>
              <a:off x="1170940" y="1475589"/>
              <a:ext cx="2248932" cy="323165"/>
            </a:xfrm>
            <a:prstGeom prst="rect">
              <a:avLst/>
            </a:prstGeom>
          </p:spPr>
          <p:txBody>
            <a:bodyPr wrap="square">
              <a:spAutoFit/>
            </a:bodyPr>
            <a:lstStyle/>
            <a:p>
              <a:pPr algn="dist" defTabSz="685800">
                <a:lnSpc>
                  <a:spcPts val="1800"/>
                </a:lnSpc>
                <a:buClr>
                  <a:srgbClr val="0070C0"/>
                </a:buCl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1170940" y="1710539"/>
              <a:ext cx="4193148"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pP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设计机构</a:t>
              </a: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6" name="矩形 45"/>
            <p:cNvSpPr>
              <a:spLocks noChangeArrowheads="1"/>
            </p:cNvSpPr>
            <p:nvPr/>
          </p:nvSpPr>
          <p:spPr bwMode="auto">
            <a:xfrm>
              <a:off x="1170940" y="1970397"/>
              <a:ext cx="3905116"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pP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拥有</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国内顶尖的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设计团队，坚持</a:t>
              </a: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r>
                <a:rPr lang="zh-CN" altLang="en-US" sz="1200" dirty="0" smtClean="0">
                  <a:solidFill>
                    <a:prstClr val="black">
                      <a:lumMod val="85000"/>
                      <a:lumOff val="15000"/>
                    </a:prstClr>
                  </a:solidFill>
                  <a:latin typeface="微软雅黑" panose="020B0503020204020204" pitchFamily="34" charset="-122"/>
                  <a:ea typeface="微软雅黑" panose="020B0503020204020204" pitchFamily="34" charset="-122"/>
                </a:rPr>
                <a:t>的精神。</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1043240" y="2871484"/>
            <a:ext cx="3442114" cy="800359"/>
            <a:chOff x="1043240" y="2871484"/>
            <a:chExt cx="3442114" cy="800359"/>
          </a:xfrm>
        </p:grpSpPr>
        <p:grpSp>
          <p:nvGrpSpPr>
            <p:cNvPr id="48" name="组合 47"/>
            <p:cNvGrpSpPr/>
            <p:nvPr/>
          </p:nvGrpSpPr>
          <p:grpSpPr>
            <a:xfrm>
              <a:off x="1043240" y="2871484"/>
              <a:ext cx="1686510" cy="323165"/>
              <a:chOff x="1123756" y="3000505"/>
              <a:chExt cx="1686510" cy="323165"/>
            </a:xfrm>
          </p:grpSpPr>
          <p:grpSp>
            <p:nvGrpSpPr>
              <p:cNvPr id="64" name="组合 63"/>
              <p:cNvGrpSpPr/>
              <p:nvPr/>
            </p:nvGrpSpPr>
            <p:grpSpPr>
              <a:xfrm>
                <a:off x="1123756" y="3006683"/>
                <a:ext cx="310812" cy="310812"/>
                <a:chOff x="683568" y="1140565"/>
                <a:chExt cx="310812" cy="310812"/>
              </a:xfrm>
            </p:grpSpPr>
            <p:sp>
              <p:nvSpPr>
                <p:cNvPr id="66" name="椭圆 65"/>
                <p:cNvSpPr/>
                <p:nvPr/>
              </p:nvSpPr>
              <p:spPr>
                <a:xfrm>
                  <a:off x="683568" y="1140565"/>
                  <a:ext cx="310812" cy="310812"/>
                </a:xfrm>
                <a:prstGeom prst="ellipse">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7" name="Freeform 276"/>
                <p:cNvSpPr>
                  <a:spLocks noEditPoints="1"/>
                </p:cNvSpPr>
                <p:nvPr/>
              </p:nvSpPr>
              <p:spPr bwMode="auto">
                <a:xfrm>
                  <a:off x="758671" y="1219288"/>
                  <a:ext cx="160606" cy="153365"/>
                </a:xfrm>
                <a:custGeom>
                  <a:avLst/>
                  <a:gdLst>
                    <a:gd name="T0" fmla="*/ 2147483646 w 156"/>
                    <a:gd name="T1" fmla="*/ 2147483646 h 161"/>
                    <a:gd name="T2" fmla="*/ 2147483646 w 156"/>
                    <a:gd name="T3" fmla="*/ 2147483646 h 161"/>
                    <a:gd name="T4" fmla="*/ 2147483646 w 156"/>
                    <a:gd name="T5" fmla="*/ 2147483646 h 161"/>
                    <a:gd name="T6" fmla="*/ 2147483646 w 156"/>
                    <a:gd name="T7" fmla="*/ 2147483646 h 161"/>
                    <a:gd name="T8" fmla="*/ 0 w 156"/>
                    <a:gd name="T9" fmla="*/ 2147483646 h 161"/>
                    <a:gd name="T10" fmla="*/ 0 w 156"/>
                    <a:gd name="T11" fmla="*/ 2147483646 h 161"/>
                    <a:gd name="T12" fmla="*/ 2147483646 w 156"/>
                    <a:gd name="T13" fmla="*/ 2147483646 h 161"/>
                    <a:gd name="T14" fmla="*/ 2147483646 w 156"/>
                    <a:gd name="T15" fmla="*/ 2147483646 h 161"/>
                    <a:gd name="T16" fmla="*/ 2147483646 w 156"/>
                    <a:gd name="T17" fmla="*/ 0 h 161"/>
                    <a:gd name="T18" fmla="*/ 2147483646 w 156"/>
                    <a:gd name="T19" fmla="*/ 2147483646 h 161"/>
                    <a:gd name="T20" fmla="*/ 2147483646 w 156"/>
                    <a:gd name="T21" fmla="*/ 2147483646 h 161"/>
                    <a:gd name="T22" fmla="*/ 0 w 156"/>
                    <a:gd name="T23" fmla="*/ 2147483646 h 161"/>
                    <a:gd name="T24" fmla="*/ 2147483646 w 156"/>
                    <a:gd name="T25" fmla="*/ 2147483646 h 161"/>
                    <a:gd name="T26" fmla="*/ 2147483646 w 156"/>
                    <a:gd name="T27" fmla="*/ 2147483646 h 161"/>
                    <a:gd name="T28" fmla="*/ 2147483646 w 156"/>
                    <a:gd name="T29" fmla="*/ 2147483646 h 161"/>
                    <a:gd name="T30" fmla="*/ 2147483646 w 156"/>
                    <a:gd name="T31" fmla="*/ 2147483646 h 161"/>
                    <a:gd name="T32" fmla="*/ 2147483646 w 156"/>
                    <a:gd name="T33" fmla="*/ 2147483646 h 161"/>
                    <a:gd name="T34" fmla="*/ 2147483646 w 156"/>
                    <a:gd name="T35" fmla="*/ 2147483646 h 161"/>
                    <a:gd name="T36" fmla="*/ 2147483646 w 156"/>
                    <a:gd name="T37" fmla="*/ 2147483646 h 161"/>
                    <a:gd name="T38" fmla="*/ 2147483646 w 156"/>
                    <a:gd name="T39" fmla="*/ 2147483646 h 161"/>
                    <a:gd name="T40" fmla="*/ 2147483646 w 156"/>
                    <a:gd name="T41" fmla="*/ 2147483646 h 161"/>
                    <a:gd name="T42" fmla="*/ 2147483646 w 156"/>
                    <a:gd name="T43" fmla="*/ 2147483646 h 161"/>
                    <a:gd name="T44" fmla="*/ 2147483646 w 156"/>
                    <a:gd name="T45" fmla="*/ 2147483646 h 161"/>
                    <a:gd name="T46" fmla="*/ 2147483646 w 156"/>
                    <a:gd name="T47" fmla="*/ 2147483646 h 161"/>
                    <a:gd name="T48" fmla="*/ 2147483646 w 156"/>
                    <a:gd name="T49" fmla="*/ 2147483646 h 161"/>
                    <a:gd name="T50" fmla="*/ 2147483646 w 156"/>
                    <a:gd name="T51" fmla="*/ 2147483646 h 161"/>
                    <a:gd name="T52" fmla="*/ 2147483646 w 156"/>
                    <a:gd name="T53" fmla="*/ 2147483646 h 161"/>
                    <a:gd name="T54" fmla="*/ 2147483646 w 156"/>
                    <a:gd name="T55" fmla="*/ 2147483646 h 161"/>
                    <a:gd name="T56" fmla="*/ 2147483646 w 156"/>
                    <a:gd name="T57" fmla="*/ 2147483646 h 161"/>
                    <a:gd name="T58" fmla="*/ 2147483646 w 156"/>
                    <a:gd name="T59" fmla="*/ 2147483646 h 161"/>
                    <a:gd name="T60" fmla="*/ 2147483646 w 156"/>
                    <a:gd name="T61" fmla="*/ 2147483646 h 161"/>
                    <a:gd name="T62" fmla="*/ 2147483646 w 156"/>
                    <a:gd name="T63" fmla="*/ 2147483646 h 161"/>
                    <a:gd name="T64" fmla="*/ 2147483646 w 156"/>
                    <a:gd name="T65" fmla="*/ 2147483646 h 161"/>
                    <a:gd name="T66" fmla="*/ 2147483646 w 156"/>
                    <a:gd name="T67" fmla="*/ 2147483646 h 161"/>
                    <a:gd name="T68" fmla="*/ 2147483646 w 156"/>
                    <a:gd name="T69" fmla="*/ 2147483646 h 161"/>
                    <a:gd name="T70" fmla="*/ 2147483646 w 156"/>
                    <a:gd name="T71" fmla="*/ 2147483646 h 161"/>
                    <a:gd name="T72" fmla="*/ 2147483646 w 156"/>
                    <a:gd name="T73" fmla="*/ 2147483646 h 1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6" h="161">
                      <a:moveTo>
                        <a:pt x="120" y="64"/>
                      </a:moveTo>
                      <a:lnTo>
                        <a:pt x="120" y="137"/>
                      </a:lnTo>
                      <a:lnTo>
                        <a:pt x="127" y="137"/>
                      </a:lnTo>
                      <a:lnTo>
                        <a:pt x="127" y="55"/>
                      </a:lnTo>
                      <a:lnTo>
                        <a:pt x="120" y="64"/>
                      </a:lnTo>
                      <a:close/>
                      <a:moveTo>
                        <a:pt x="0" y="144"/>
                      </a:moveTo>
                      <a:lnTo>
                        <a:pt x="156" y="144"/>
                      </a:lnTo>
                      <a:lnTo>
                        <a:pt x="156" y="161"/>
                      </a:lnTo>
                      <a:lnTo>
                        <a:pt x="0" y="161"/>
                      </a:lnTo>
                      <a:lnTo>
                        <a:pt x="0" y="144"/>
                      </a:lnTo>
                      <a:close/>
                      <a:moveTo>
                        <a:pt x="0" y="100"/>
                      </a:moveTo>
                      <a:lnTo>
                        <a:pt x="49" y="50"/>
                      </a:lnTo>
                      <a:lnTo>
                        <a:pt x="71" y="71"/>
                      </a:lnTo>
                      <a:lnTo>
                        <a:pt x="130" y="12"/>
                      </a:lnTo>
                      <a:lnTo>
                        <a:pt x="118" y="0"/>
                      </a:lnTo>
                      <a:lnTo>
                        <a:pt x="156" y="0"/>
                      </a:lnTo>
                      <a:lnTo>
                        <a:pt x="156" y="38"/>
                      </a:lnTo>
                      <a:lnTo>
                        <a:pt x="144" y="26"/>
                      </a:lnTo>
                      <a:lnTo>
                        <a:pt x="71" y="100"/>
                      </a:lnTo>
                      <a:lnTo>
                        <a:pt x="49" y="78"/>
                      </a:lnTo>
                      <a:lnTo>
                        <a:pt x="0" y="128"/>
                      </a:lnTo>
                      <a:lnTo>
                        <a:pt x="0" y="100"/>
                      </a:lnTo>
                      <a:close/>
                      <a:moveTo>
                        <a:pt x="134" y="48"/>
                      </a:moveTo>
                      <a:lnTo>
                        <a:pt x="134" y="137"/>
                      </a:lnTo>
                      <a:lnTo>
                        <a:pt x="144" y="137"/>
                      </a:lnTo>
                      <a:lnTo>
                        <a:pt x="144" y="38"/>
                      </a:lnTo>
                      <a:lnTo>
                        <a:pt x="134" y="48"/>
                      </a:lnTo>
                      <a:close/>
                      <a:moveTo>
                        <a:pt x="14" y="128"/>
                      </a:moveTo>
                      <a:lnTo>
                        <a:pt x="14" y="137"/>
                      </a:lnTo>
                      <a:lnTo>
                        <a:pt x="21" y="137"/>
                      </a:lnTo>
                      <a:lnTo>
                        <a:pt x="21" y="118"/>
                      </a:lnTo>
                      <a:lnTo>
                        <a:pt x="14" y="128"/>
                      </a:lnTo>
                      <a:close/>
                      <a:moveTo>
                        <a:pt x="28" y="111"/>
                      </a:moveTo>
                      <a:lnTo>
                        <a:pt x="28" y="137"/>
                      </a:lnTo>
                      <a:lnTo>
                        <a:pt x="38" y="137"/>
                      </a:lnTo>
                      <a:lnTo>
                        <a:pt x="38" y="104"/>
                      </a:lnTo>
                      <a:lnTo>
                        <a:pt x="28" y="111"/>
                      </a:lnTo>
                      <a:close/>
                      <a:moveTo>
                        <a:pt x="42" y="97"/>
                      </a:moveTo>
                      <a:lnTo>
                        <a:pt x="42" y="137"/>
                      </a:lnTo>
                      <a:lnTo>
                        <a:pt x="52" y="137"/>
                      </a:lnTo>
                      <a:lnTo>
                        <a:pt x="52" y="93"/>
                      </a:lnTo>
                      <a:lnTo>
                        <a:pt x="49" y="90"/>
                      </a:lnTo>
                      <a:lnTo>
                        <a:pt x="42" y="97"/>
                      </a:lnTo>
                      <a:close/>
                      <a:moveTo>
                        <a:pt x="59" y="100"/>
                      </a:moveTo>
                      <a:lnTo>
                        <a:pt x="59" y="137"/>
                      </a:lnTo>
                      <a:lnTo>
                        <a:pt x="68" y="137"/>
                      </a:lnTo>
                      <a:lnTo>
                        <a:pt x="68" y="109"/>
                      </a:lnTo>
                      <a:lnTo>
                        <a:pt x="61" y="102"/>
                      </a:lnTo>
                      <a:lnTo>
                        <a:pt x="59" y="100"/>
                      </a:lnTo>
                      <a:close/>
                      <a:moveTo>
                        <a:pt x="73" y="109"/>
                      </a:moveTo>
                      <a:lnTo>
                        <a:pt x="73" y="137"/>
                      </a:lnTo>
                      <a:lnTo>
                        <a:pt x="82" y="137"/>
                      </a:lnTo>
                      <a:lnTo>
                        <a:pt x="82" y="100"/>
                      </a:lnTo>
                      <a:lnTo>
                        <a:pt x="80" y="102"/>
                      </a:lnTo>
                      <a:lnTo>
                        <a:pt x="73" y="109"/>
                      </a:lnTo>
                      <a:close/>
                      <a:moveTo>
                        <a:pt x="90" y="95"/>
                      </a:moveTo>
                      <a:lnTo>
                        <a:pt x="90" y="137"/>
                      </a:lnTo>
                      <a:lnTo>
                        <a:pt x="99" y="137"/>
                      </a:lnTo>
                      <a:lnTo>
                        <a:pt x="99" y="85"/>
                      </a:lnTo>
                      <a:lnTo>
                        <a:pt x="90" y="95"/>
                      </a:lnTo>
                      <a:close/>
                      <a:moveTo>
                        <a:pt x="104" y="78"/>
                      </a:moveTo>
                      <a:lnTo>
                        <a:pt x="104" y="137"/>
                      </a:lnTo>
                      <a:lnTo>
                        <a:pt x="113" y="137"/>
                      </a:lnTo>
                      <a:lnTo>
                        <a:pt x="113" y="69"/>
                      </a:lnTo>
                      <a:lnTo>
                        <a:pt x="104" y="78"/>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65" name="矩形 64"/>
              <p:cNvSpPr/>
              <p:nvPr/>
            </p:nvSpPr>
            <p:spPr bwMode="auto">
              <a:xfrm>
                <a:off x="1426546" y="3000505"/>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2729750" y="2871484"/>
              <a:ext cx="1755604" cy="323165"/>
              <a:chOff x="2810266" y="3000505"/>
              <a:chExt cx="1755604" cy="323165"/>
            </a:xfrm>
          </p:grpSpPr>
          <p:grpSp>
            <p:nvGrpSpPr>
              <p:cNvPr id="60" name="组合 59"/>
              <p:cNvGrpSpPr/>
              <p:nvPr/>
            </p:nvGrpSpPr>
            <p:grpSpPr>
              <a:xfrm>
                <a:off x="2810266" y="3006683"/>
                <a:ext cx="310812" cy="310812"/>
                <a:chOff x="6804248" y="3369280"/>
                <a:chExt cx="310812" cy="310812"/>
              </a:xfrm>
            </p:grpSpPr>
            <p:sp>
              <p:nvSpPr>
                <p:cNvPr id="62" name="椭圆 61"/>
                <p:cNvSpPr/>
                <p:nvPr/>
              </p:nvSpPr>
              <p:spPr>
                <a:xfrm>
                  <a:off x="6804248" y="3369280"/>
                  <a:ext cx="310812" cy="310812"/>
                </a:xfrm>
                <a:prstGeom prst="ellipse">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Freeform 29"/>
                <p:cNvSpPr>
                  <a:spLocks noEditPoints="1"/>
                </p:cNvSpPr>
                <p:nvPr/>
              </p:nvSpPr>
              <p:spPr bwMode="auto">
                <a:xfrm>
                  <a:off x="6884009" y="3441473"/>
                  <a:ext cx="151289" cy="147375"/>
                </a:xfrm>
                <a:custGeom>
                  <a:avLst/>
                  <a:gdLst>
                    <a:gd name="T0" fmla="*/ 2147483646 w 33"/>
                    <a:gd name="T1" fmla="*/ 2147483646 h 32"/>
                    <a:gd name="T2" fmla="*/ 2147483646 w 33"/>
                    <a:gd name="T3" fmla="*/ 0 h 32"/>
                    <a:gd name="T4" fmla="*/ 2147483646 w 33"/>
                    <a:gd name="T5" fmla="*/ 0 h 32"/>
                    <a:gd name="T6" fmla="*/ 2147483646 w 33"/>
                    <a:gd name="T7" fmla="*/ 0 h 32"/>
                    <a:gd name="T8" fmla="*/ 2147483646 w 33"/>
                    <a:gd name="T9" fmla="*/ 2147483646 h 32"/>
                    <a:gd name="T10" fmla="*/ 2147483646 w 33"/>
                    <a:gd name="T11" fmla="*/ 2147483646 h 32"/>
                    <a:gd name="T12" fmla="*/ 2147483646 w 33"/>
                    <a:gd name="T13" fmla="*/ 2147483646 h 32"/>
                    <a:gd name="T14" fmla="*/ 2147483646 w 33"/>
                    <a:gd name="T15" fmla="*/ 2147483646 h 32"/>
                    <a:gd name="T16" fmla="*/ 2147483646 w 33"/>
                    <a:gd name="T17" fmla="*/ 2147483646 h 32"/>
                    <a:gd name="T18" fmla="*/ 0 w 33"/>
                    <a:gd name="T19" fmla="*/ 2147483646 h 32"/>
                    <a:gd name="T20" fmla="*/ 2147483646 w 33"/>
                    <a:gd name="T21" fmla="*/ 2147483646 h 32"/>
                    <a:gd name="T22" fmla="*/ 2147483646 w 33"/>
                    <a:gd name="T23" fmla="*/ 2147483646 h 32"/>
                    <a:gd name="T24" fmla="*/ 2147483646 w 33"/>
                    <a:gd name="T25" fmla="*/ 2147483646 h 32"/>
                    <a:gd name="T26" fmla="*/ 2147483646 w 33"/>
                    <a:gd name="T27" fmla="*/ 2147483646 h 32"/>
                    <a:gd name="T28" fmla="*/ 2147483646 w 33"/>
                    <a:gd name="T29" fmla="*/ 2147483646 h 32"/>
                    <a:gd name="T30" fmla="*/ 2147483646 w 33"/>
                    <a:gd name="T31" fmla="*/ 2147483646 h 32"/>
                    <a:gd name="T32" fmla="*/ 2147483646 w 33"/>
                    <a:gd name="T33" fmla="*/ 2147483646 h 32"/>
                    <a:gd name="T34" fmla="*/ 2147483646 w 33"/>
                    <a:gd name="T35" fmla="*/ 2147483646 h 32"/>
                    <a:gd name="T36" fmla="*/ 2147483646 w 33"/>
                    <a:gd name="T37" fmla="*/ 2147483646 h 32"/>
                    <a:gd name="T38" fmla="*/ 2147483646 w 33"/>
                    <a:gd name="T39" fmla="*/ 2147483646 h 32"/>
                    <a:gd name="T40" fmla="*/ 2147483646 w 33"/>
                    <a:gd name="T41" fmla="*/ 2147483646 h 32"/>
                    <a:gd name="T42" fmla="*/ 2147483646 w 33"/>
                    <a:gd name="T43" fmla="*/ 2147483646 h 32"/>
                    <a:gd name="T44" fmla="*/ 2147483646 w 33"/>
                    <a:gd name="T45" fmla="*/ 2147483646 h 32"/>
                    <a:gd name="T46" fmla="*/ 2147483646 w 33"/>
                    <a:gd name="T47" fmla="*/ 2147483646 h 32"/>
                    <a:gd name="T48" fmla="*/ 2147483646 w 33"/>
                    <a:gd name="T49" fmla="*/ 2147483646 h 32"/>
                    <a:gd name="T50" fmla="*/ 2147483646 w 33"/>
                    <a:gd name="T51" fmla="*/ 2147483646 h 32"/>
                    <a:gd name="T52" fmla="*/ 2147483646 w 33"/>
                    <a:gd name="T53" fmla="*/ 2147483646 h 32"/>
                    <a:gd name="T54" fmla="*/ 2147483646 w 33"/>
                    <a:gd name="T55" fmla="*/ 2147483646 h 32"/>
                    <a:gd name="T56" fmla="*/ 2147483646 w 33"/>
                    <a:gd name="T57" fmla="*/ 2147483646 h 32"/>
                    <a:gd name="T58" fmla="*/ 2147483646 w 33"/>
                    <a:gd name="T59" fmla="*/ 2147483646 h 32"/>
                    <a:gd name="T60" fmla="*/ 2147483646 w 33"/>
                    <a:gd name="T61" fmla="*/ 2147483646 h 32"/>
                    <a:gd name="T62" fmla="*/ 2147483646 w 33"/>
                    <a:gd name="T63" fmla="*/ 2147483646 h 32"/>
                    <a:gd name="T64" fmla="*/ 2147483646 w 33"/>
                    <a:gd name="T65" fmla="*/ 2147483646 h 32"/>
                    <a:gd name="T66" fmla="*/ 2147483646 w 33"/>
                    <a:gd name="T67" fmla="*/ 2147483646 h 32"/>
                    <a:gd name="T68" fmla="*/ 2147483646 w 33"/>
                    <a:gd name="T69" fmla="*/ 2147483646 h 32"/>
                    <a:gd name="T70" fmla="*/ 2147483646 w 33"/>
                    <a:gd name="T71" fmla="*/ 2147483646 h 32"/>
                    <a:gd name="T72" fmla="*/ 2147483646 w 33"/>
                    <a:gd name="T73" fmla="*/ 2147483646 h 32"/>
                    <a:gd name="T74" fmla="*/ 2147483646 w 33"/>
                    <a:gd name="T75" fmla="*/ 2147483646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3" h="32">
                      <a:moveTo>
                        <a:pt x="2" y="16"/>
                      </a:moveTo>
                      <a:cubicBezTo>
                        <a:pt x="8" y="16"/>
                        <a:pt x="8" y="16"/>
                        <a:pt x="8" y="16"/>
                      </a:cubicBezTo>
                      <a:cubicBezTo>
                        <a:pt x="8" y="2"/>
                        <a:pt x="8" y="2"/>
                        <a:pt x="8" y="2"/>
                      </a:cubicBezTo>
                      <a:cubicBezTo>
                        <a:pt x="8" y="1"/>
                        <a:pt x="9" y="0"/>
                        <a:pt x="10" y="0"/>
                      </a:cubicBezTo>
                      <a:cubicBezTo>
                        <a:pt x="19" y="0"/>
                        <a:pt x="19" y="0"/>
                        <a:pt x="19" y="0"/>
                      </a:cubicBezTo>
                      <a:cubicBezTo>
                        <a:pt x="19" y="0"/>
                        <a:pt x="19" y="0"/>
                        <a:pt x="19" y="0"/>
                      </a:cubicBezTo>
                      <a:cubicBezTo>
                        <a:pt x="20" y="0"/>
                        <a:pt x="20" y="0"/>
                        <a:pt x="20" y="0"/>
                      </a:cubicBezTo>
                      <a:cubicBezTo>
                        <a:pt x="20" y="0"/>
                        <a:pt x="20" y="0"/>
                        <a:pt x="20" y="0"/>
                      </a:cubicBezTo>
                      <a:cubicBezTo>
                        <a:pt x="20" y="0"/>
                        <a:pt x="20" y="0"/>
                        <a:pt x="20" y="0"/>
                      </a:cubicBezTo>
                      <a:cubicBezTo>
                        <a:pt x="25" y="5"/>
                        <a:pt x="25" y="5"/>
                        <a:pt x="25" y="5"/>
                      </a:cubicBezTo>
                      <a:cubicBezTo>
                        <a:pt x="25" y="5"/>
                        <a:pt x="25" y="5"/>
                        <a:pt x="25" y="5"/>
                      </a:cubicBezTo>
                      <a:cubicBezTo>
                        <a:pt x="25" y="6"/>
                        <a:pt x="25" y="6"/>
                        <a:pt x="25" y="6"/>
                      </a:cubicBezTo>
                      <a:cubicBezTo>
                        <a:pt x="25" y="16"/>
                        <a:pt x="25" y="16"/>
                        <a:pt x="25" y="16"/>
                      </a:cubicBezTo>
                      <a:cubicBezTo>
                        <a:pt x="31" y="16"/>
                        <a:pt x="31" y="16"/>
                        <a:pt x="31" y="16"/>
                      </a:cubicBezTo>
                      <a:cubicBezTo>
                        <a:pt x="32" y="16"/>
                        <a:pt x="33" y="17"/>
                        <a:pt x="33" y="18"/>
                      </a:cubicBezTo>
                      <a:cubicBezTo>
                        <a:pt x="33" y="30"/>
                        <a:pt x="33" y="30"/>
                        <a:pt x="33" y="30"/>
                      </a:cubicBezTo>
                      <a:cubicBezTo>
                        <a:pt x="33" y="31"/>
                        <a:pt x="32" y="32"/>
                        <a:pt x="31" y="32"/>
                      </a:cubicBezTo>
                      <a:cubicBezTo>
                        <a:pt x="2" y="32"/>
                        <a:pt x="2" y="32"/>
                        <a:pt x="2" y="32"/>
                      </a:cubicBezTo>
                      <a:cubicBezTo>
                        <a:pt x="1" y="32"/>
                        <a:pt x="0" y="31"/>
                        <a:pt x="0" y="30"/>
                      </a:cubicBezTo>
                      <a:cubicBezTo>
                        <a:pt x="0" y="18"/>
                        <a:pt x="0" y="18"/>
                        <a:pt x="0" y="18"/>
                      </a:cubicBezTo>
                      <a:cubicBezTo>
                        <a:pt x="0" y="17"/>
                        <a:pt x="1" y="16"/>
                        <a:pt x="2" y="16"/>
                      </a:cubicBezTo>
                      <a:close/>
                      <a:moveTo>
                        <a:pt x="10" y="16"/>
                      </a:moveTo>
                      <a:cubicBezTo>
                        <a:pt x="23" y="16"/>
                        <a:pt x="23" y="16"/>
                        <a:pt x="23" y="16"/>
                      </a:cubicBezTo>
                      <a:cubicBezTo>
                        <a:pt x="23" y="8"/>
                        <a:pt x="23" y="8"/>
                        <a:pt x="23" y="8"/>
                      </a:cubicBezTo>
                      <a:cubicBezTo>
                        <a:pt x="17" y="8"/>
                        <a:pt x="17" y="8"/>
                        <a:pt x="17" y="8"/>
                      </a:cubicBezTo>
                      <a:cubicBezTo>
                        <a:pt x="17" y="8"/>
                        <a:pt x="17" y="8"/>
                        <a:pt x="16" y="8"/>
                      </a:cubicBezTo>
                      <a:cubicBezTo>
                        <a:pt x="12" y="8"/>
                        <a:pt x="12" y="8"/>
                        <a:pt x="12" y="8"/>
                      </a:cubicBezTo>
                      <a:cubicBezTo>
                        <a:pt x="12" y="8"/>
                        <a:pt x="12" y="7"/>
                        <a:pt x="12" y="7"/>
                      </a:cubicBezTo>
                      <a:cubicBezTo>
                        <a:pt x="12" y="6"/>
                        <a:pt x="12" y="6"/>
                        <a:pt x="12" y="6"/>
                      </a:cubicBezTo>
                      <a:cubicBezTo>
                        <a:pt x="12" y="6"/>
                        <a:pt x="12" y="5"/>
                        <a:pt x="12" y="5"/>
                      </a:cubicBezTo>
                      <a:cubicBezTo>
                        <a:pt x="16" y="5"/>
                        <a:pt x="16" y="5"/>
                        <a:pt x="16" y="5"/>
                      </a:cubicBezTo>
                      <a:cubicBezTo>
                        <a:pt x="16" y="2"/>
                        <a:pt x="16" y="2"/>
                        <a:pt x="16" y="2"/>
                      </a:cubicBezTo>
                      <a:cubicBezTo>
                        <a:pt x="12" y="2"/>
                        <a:pt x="12" y="2"/>
                        <a:pt x="12" y="2"/>
                      </a:cubicBezTo>
                      <a:cubicBezTo>
                        <a:pt x="11" y="2"/>
                        <a:pt x="10" y="3"/>
                        <a:pt x="10" y="4"/>
                      </a:cubicBezTo>
                      <a:cubicBezTo>
                        <a:pt x="10" y="16"/>
                        <a:pt x="10" y="16"/>
                        <a:pt x="10" y="16"/>
                      </a:cubicBezTo>
                      <a:close/>
                      <a:moveTo>
                        <a:pt x="12" y="10"/>
                      </a:moveTo>
                      <a:cubicBezTo>
                        <a:pt x="12" y="11"/>
                        <a:pt x="12" y="11"/>
                        <a:pt x="12" y="11"/>
                      </a:cubicBezTo>
                      <a:cubicBezTo>
                        <a:pt x="12" y="11"/>
                        <a:pt x="12" y="11"/>
                        <a:pt x="12" y="11"/>
                      </a:cubicBezTo>
                      <a:cubicBezTo>
                        <a:pt x="21" y="11"/>
                        <a:pt x="21" y="11"/>
                        <a:pt x="21" y="11"/>
                      </a:cubicBezTo>
                      <a:cubicBezTo>
                        <a:pt x="21" y="11"/>
                        <a:pt x="22" y="11"/>
                        <a:pt x="22" y="11"/>
                      </a:cubicBezTo>
                      <a:cubicBezTo>
                        <a:pt x="22" y="10"/>
                        <a:pt x="22" y="10"/>
                        <a:pt x="22" y="10"/>
                      </a:cubicBezTo>
                      <a:cubicBezTo>
                        <a:pt x="22" y="9"/>
                        <a:pt x="21" y="9"/>
                        <a:pt x="21" y="9"/>
                      </a:cubicBezTo>
                      <a:cubicBezTo>
                        <a:pt x="12" y="9"/>
                        <a:pt x="12" y="9"/>
                        <a:pt x="12" y="9"/>
                      </a:cubicBezTo>
                      <a:cubicBezTo>
                        <a:pt x="12" y="9"/>
                        <a:pt x="12" y="9"/>
                        <a:pt x="12" y="10"/>
                      </a:cubicBezTo>
                      <a:close/>
                      <a:moveTo>
                        <a:pt x="21" y="13"/>
                      </a:moveTo>
                      <a:cubicBezTo>
                        <a:pt x="12" y="13"/>
                        <a:pt x="12" y="13"/>
                        <a:pt x="12" y="13"/>
                      </a:cubicBezTo>
                      <a:cubicBezTo>
                        <a:pt x="12" y="13"/>
                        <a:pt x="12" y="13"/>
                        <a:pt x="12" y="14"/>
                      </a:cubicBezTo>
                      <a:cubicBezTo>
                        <a:pt x="12" y="14"/>
                        <a:pt x="12" y="14"/>
                        <a:pt x="12" y="14"/>
                      </a:cubicBezTo>
                      <a:cubicBezTo>
                        <a:pt x="12" y="15"/>
                        <a:pt x="12" y="15"/>
                        <a:pt x="12" y="15"/>
                      </a:cubicBezTo>
                      <a:cubicBezTo>
                        <a:pt x="21" y="15"/>
                        <a:pt x="21" y="15"/>
                        <a:pt x="21" y="15"/>
                      </a:cubicBezTo>
                      <a:cubicBezTo>
                        <a:pt x="21" y="15"/>
                        <a:pt x="22" y="15"/>
                        <a:pt x="22" y="14"/>
                      </a:cubicBezTo>
                      <a:cubicBezTo>
                        <a:pt x="22" y="14"/>
                        <a:pt x="22" y="14"/>
                        <a:pt x="22" y="14"/>
                      </a:cubicBezTo>
                      <a:cubicBezTo>
                        <a:pt x="22" y="13"/>
                        <a:pt x="21" y="13"/>
                        <a:pt x="21" y="13"/>
                      </a:cubicBezTo>
                      <a:close/>
                      <a:moveTo>
                        <a:pt x="19" y="6"/>
                      </a:moveTo>
                      <a:cubicBezTo>
                        <a:pt x="24" y="6"/>
                        <a:pt x="24" y="6"/>
                        <a:pt x="24" y="6"/>
                      </a:cubicBezTo>
                      <a:cubicBezTo>
                        <a:pt x="19" y="1"/>
                        <a:pt x="19" y="1"/>
                        <a:pt x="19" y="1"/>
                      </a:cubicBezTo>
                      <a:cubicBezTo>
                        <a:pt x="18" y="1"/>
                        <a:pt x="18" y="1"/>
                        <a:pt x="18" y="1"/>
                      </a:cubicBezTo>
                      <a:cubicBezTo>
                        <a:pt x="18" y="1"/>
                        <a:pt x="18" y="1"/>
                        <a:pt x="18" y="1"/>
                      </a:cubicBezTo>
                      <a:cubicBezTo>
                        <a:pt x="18" y="5"/>
                        <a:pt x="18" y="5"/>
                        <a:pt x="18" y="5"/>
                      </a:cubicBezTo>
                      <a:cubicBezTo>
                        <a:pt x="18" y="6"/>
                        <a:pt x="19" y="6"/>
                        <a:pt x="19" y="6"/>
                      </a:cubicBezTo>
                      <a:cubicBezTo>
                        <a:pt x="19" y="6"/>
                        <a:pt x="19" y="6"/>
                        <a:pt x="19" y="6"/>
                      </a:cubicBezTo>
                      <a:close/>
                      <a:moveTo>
                        <a:pt x="8" y="22"/>
                      </a:moveTo>
                      <a:cubicBezTo>
                        <a:pt x="7" y="24"/>
                        <a:pt x="6" y="25"/>
                        <a:pt x="6" y="26"/>
                      </a:cubicBezTo>
                      <a:cubicBezTo>
                        <a:pt x="6" y="26"/>
                        <a:pt x="7" y="27"/>
                        <a:pt x="7" y="27"/>
                      </a:cubicBezTo>
                      <a:cubicBezTo>
                        <a:pt x="7" y="27"/>
                        <a:pt x="8" y="27"/>
                        <a:pt x="8" y="27"/>
                      </a:cubicBezTo>
                      <a:cubicBezTo>
                        <a:pt x="10" y="27"/>
                        <a:pt x="11" y="27"/>
                        <a:pt x="12" y="25"/>
                      </a:cubicBezTo>
                      <a:cubicBezTo>
                        <a:pt x="12" y="25"/>
                        <a:pt x="12" y="25"/>
                        <a:pt x="12" y="25"/>
                      </a:cubicBezTo>
                      <a:cubicBezTo>
                        <a:pt x="12" y="24"/>
                        <a:pt x="13" y="23"/>
                        <a:pt x="17" y="23"/>
                      </a:cubicBezTo>
                      <a:cubicBezTo>
                        <a:pt x="20" y="23"/>
                        <a:pt x="21" y="24"/>
                        <a:pt x="22" y="25"/>
                      </a:cubicBezTo>
                      <a:cubicBezTo>
                        <a:pt x="22" y="25"/>
                        <a:pt x="22" y="25"/>
                        <a:pt x="22" y="25"/>
                      </a:cubicBezTo>
                      <a:cubicBezTo>
                        <a:pt x="22" y="27"/>
                        <a:pt x="23" y="27"/>
                        <a:pt x="25" y="27"/>
                      </a:cubicBezTo>
                      <a:cubicBezTo>
                        <a:pt x="26" y="27"/>
                        <a:pt x="27" y="27"/>
                        <a:pt x="27" y="26"/>
                      </a:cubicBezTo>
                      <a:cubicBezTo>
                        <a:pt x="27" y="25"/>
                        <a:pt x="26" y="24"/>
                        <a:pt x="25" y="22"/>
                      </a:cubicBezTo>
                      <a:cubicBezTo>
                        <a:pt x="23" y="21"/>
                        <a:pt x="20" y="21"/>
                        <a:pt x="17" y="21"/>
                      </a:cubicBezTo>
                      <a:cubicBezTo>
                        <a:pt x="15" y="21"/>
                        <a:pt x="13" y="21"/>
                        <a:pt x="12" y="21"/>
                      </a:cubicBezTo>
                      <a:cubicBezTo>
                        <a:pt x="11" y="21"/>
                        <a:pt x="9" y="22"/>
                        <a:pt x="8" y="22"/>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61" name="矩形 60"/>
              <p:cNvSpPr/>
              <p:nvPr/>
            </p:nvSpPr>
            <p:spPr bwMode="auto">
              <a:xfrm>
                <a:off x="3182150" y="3000505"/>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1043240" y="3344008"/>
              <a:ext cx="1686510" cy="327835"/>
              <a:chOff x="1123756" y="3473029"/>
              <a:chExt cx="1686510" cy="327835"/>
            </a:xfrm>
          </p:grpSpPr>
          <p:grpSp>
            <p:nvGrpSpPr>
              <p:cNvPr id="56" name="组合 55"/>
              <p:cNvGrpSpPr/>
              <p:nvPr/>
            </p:nvGrpSpPr>
            <p:grpSpPr>
              <a:xfrm>
                <a:off x="1123756" y="3490052"/>
                <a:ext cx="310812" cy="310812"/>
                <a:chOff x="683568" y="2355726"/>
                <a:chExt cx="310812" cy="310812"/>
              </a:xfrm>
            </p:grpSpPr>
            <p:sp>
              <p:nvSpPr>
                <p:cNvPr id="58" name="椭圆 57"/>
                <p:cNvSpPr/>
                <p:nvPr/>
              </p:nvSpPr>
              <p:spPr>
                <a:xfrm>
                  <a:off x="683568" y="2355726"/>
                  <a:ext cx="310812" cy="310812"/>
                </a:xfrm>
                <a:prstGeom prst="ellipse">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Freeform 74"/>
                <p:cNvSpPr>
                  <a:spLocks noEditPoints="1"/>
                </p:cNvSpPr>
                <p:nvPr/>
              </p:nvSpPr>
              <p:spPr bwMode="auto">
                <a:xfrm>
                  <a:off x="772889" y="2448817"/>
                  <a:ext cx="128920" cy="129125"/>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57" name="矩形 56"/>
              <p:cNvSpPr/>
              <p:nvPr/>
            </p:nvSpPr>
            <p:spPr bwMode="auto">
              <a:xfrm>
                <a:off x="1426546" y="3473029"/>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729750" y="3344008"/>
              <a:ext cx="1755604" cy="327835"/>
              <a:chOff x="2810266" y="3473029"/>
              <a:chExt cx="1755604" cy="327835"/>
            </a:xfrm>
          </p:grpSpPr>
          <p:sp>
            <p:nvSpPr>
              <p:cNvPr id="52" name="矩形 51"/>
              <p:cNvSpPr/>
              <p:nvPr/>
            </p:nvSpPr>
            <p:spPr bwMode="auto">
              <a:xfrm>
                <a:off x="3182150" y="3473029"/>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2810266" y="3490052"/>
                <a:ext cx="310812" cy="310812"/>
                <a:chOff x="2666250" y="3559175"/>
                <a:chExt cx="310812" cy="310812"/>
              </a:xfrm>
            </p:grpSpPr>
            <p:sp>
              <p:nvSpPr>
                <p:cNvPr id="54" name="椭圆 53"/>
                <p:cNvSpPr/>
                <p:nvPr/>
              </p:nvSpPr>
              <p:spPr>
                <a:xfrm>
                  <a:off x="2666250" y="3559175"/>
                  <a:ext cx="310812" cy="310812"/>
                </a:xfrm>
                <a:prstGeom prst="ellipse">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5" name="Freeform 623"/>
                <p:cNvSpPr>
                  <a:spLocks noEditPoints="1"/>
                </p:cNvSpPr>
                <p:nvPr/>
              </p:nvSpPr>
              <p:spPr bwMode="auto">
                <a:xfrm>
                  <a:off x="2746011" y="3640013"/>
                  <a:ext cx="151289" cy="151699"/>
                </a:xfrm>
                <a:custGeom>
                  <a:avLst/>
                  <a:gdLst>
                    <a:gd name="T0" fmla="*/ 4 w 26"/>
                    <a:gd name="T1" fmla="*/ 18 h 26"/>
                    <a:gd name="T2" fmla="*/ 8 w 26"/>
                    <a:gd name="T3" fmla="*/ 22 h 26"/>
                    <a:gd name="T4" fmla="*/ 10 w 26"/>
                    <a:gd name="T5" fmla="*/ 20 h 26"/>
                    <a:gd name="T6" fmla="*/ 12 w 26"/>
                    <a:gd name="T7" fmla="*/ 18 h 26"/>
                    <a:gd name="T8" fmla="*/ 14 w 26"/>
                    <a:gd name="T9" fmla="*/ 23 h 26"/>
                    <a:gd name="T10" fmla="*/ 18 w 26"/>
                    <a:gd name="T11" fmla="*/ 18 h 26"/>
                    <a:gd name="T12" fmla="*/ 14 w 26"/>
                    <a:gd name="T13" fmla="*/ 23 h 26"/>
                    <a:gd name="T14" fmla="*/ 20 w 26"/>
                    <a:gd name="T15" fmla="*/ 18 h 26"/>
                    <a:gd name="T16" fmla="*/ 19 w 26"/>
                    <a:gd name="T17" fmla="*/ 22 h 26"/>
                    <a:gd name="T18" fmla="*/ 3 w 26"/>
                    <a:gd name="T19" fmla="*/ 13 h 26"/>
                    <a:gd name="T20" fmla="*/ 6 w 26"/>
                    <a:gd name="T21" fmla="*/ 10 h 26"/>
                    <a:gd name="T22" fmla="*/ 6 w 26"/>
                    <a:gd name="T23" fmla="*/ 15 h 26"/>
                    <a:gd name="T24" fmla="*/ 8 w 26"/>
                    <a:gd name="T25" fmla="*/ 15 h 26"/>
                    <a:gd name="T26" fmla="*/ 8 w 26"/>
                    <a:gd name="T27" fmla="*/ 10 h 26"/>
                    <a:gd name="T28" fmla="*/ 12 w 26"/>
                    <a:gd name="T29" fmla="*/ 15 h 26"/>
                    <a:gd name="T30" fmla="*/ 14 w 26"/>
                    <a:gd name="T31" fmla="*/ 15 h 26"/>
                    <a:gd name="T32" fmla="*/ 18 w 26"/>
                    <a:gd name="T33" fmla="*/ 10 h 26"/>
                    <a:gd name="T34" fmla="*/ 18 w 26"/>
                    <a:gd name="T35" fmla="*/ 15 h 26"/>
                    <a:gd name="T36" fmla="*/ 21 w 26"/>
                    <a:gd name="T37" fmla="*/ 15 h 26"/>
                    <a:gd name="T38" fmla="*/ 21 w 26"/>
                    <a:gd name="T39" fmla="*/ 10 h 26"/>
                    <a:gd name="T40" fmla="*/ 23 w 26"/>
                    <a:gd name="T41" fmla="*/ 13 h 26"/>
                    <a:gd name="T42" fmla="*/ 21 w 26"/>
                    <a:gd name="T43" fmla="*/ 15 h 26"/>
                    <a:gd name="T44" fmla="*/ 8 w 26"/>
                    <a:gd name="T45" fmla="*/ 4 h 26"/>
                    <a:gd name="T46" fmla="*/ 4 w 26"/>
                    <a:gd name="T47" fmla="*/ 8 h 26"/>
                    <a:gd name="T48" fmla="*/ 19 w 26"/>
                    <a:gd name="T49" fmla="*/ 4 h 26"/>
                    <a:gd name="T50" fmla="*/ 20 w 26"/>
                    <a:gd name="T51" fmla="*/ 8 h 26"/>
                    <a:gd name="T52" fmla="*/ 10 w 26"/>
                    <a:gd name="T53" fmla="*/ 5 h 26"/>
                    <a:gd name="T54" fmla="*/ 12 w 26"/>
                    <a:gd name="T55" fmla="*/ 8 h 26"/>
                    <a:gd name="T56" fmla="*/ 14 w 26"/>
                    <a:gd name="T57" fmla="*/ 8 h 26"/>
                    <a:gd name="T58" fmla="*/ 17 w 26"/>
                    <a:gd name="T59" fmla="*/ 5 h 26"/>
                    <a:gd name="T60" fmla="*/ 14 w 26"/>
                    <a:gd name="T61" fmla="*/ 8 h 26"/>
                    <a:gd name="T62" fmla="*/ 0 w 26"/>
                    <a:gd name="T63" fmla="*/ 13 h 26"/>
                    <a:gd name="T64" fmla="*/ 26 w 26"/>
                    <a:gd name="T6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grpSp>
        <p:nvGrpSpPr>
          <p:cNvPr id="68" name="组合 67"/>
          <p:cNvGrpSpPr/>
          <p:nvPr/>
        </p:nvGrpSpPr>
        <p:grpSpPr>
          <a:xfrm>
            <a:off x="5139556" y="930561"/>
            <a:ext cx="2880320" cy="3524601"/>
            <a:chOff x="5220072" y="1059582"/>
            <a:chExt cx="2880320" cy="3524601"/>
          </a:xfrm>
        </p:grpSpPr>
        <p:pic>
          <p:nvPicPr>
            <p:cNvPr id="69" name="Picture 3" descr="C:\Users\Administrator.MICROSO-BQCPAHA\Desktop\SM-0066.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8199" t="45000" r="3978" b="8500"/>
            <a:stretch>
              <a:fillRect/>
            </a:stretch>
          </p:blipFill>
          <p:spPr bwMode="auto">
            <a:xfrm>
              <a:off x="5220072" y="1059582"/>
              <a:ext cx="2880320" cy="3524601"/>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组合 69"/>
            <p:cNvGrpSpPr/>
            <p:nvPr/>
          </p:nvGrpSpPr>
          <p:grpSpPr>
            <a:xfrm>
              <a:off x="5724128" y="1437021"/>
              <a:ext cx="2022108" cy="2763723"/>
              <a:chOff x="5724128" y="1437021"/>
              <a:chExt cx="2022108" cy="2763723"/>
            </a:xfrm>
          </p:grpSpPr>
          <p:pic>
            <p:nvPicPr>
              <p:cNvPr id="7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277" r="9088"/>
              <a:stretch>
                <a:fillRect/>
              </a:stretch>
            </p:blipFill>
            <p:spPr bwMode="auto">
              <a:xfrm>
                <a:off x="5730478" y="1437021"/>
                <a:ext cx="2015758" cy="2763723"/>
              </a:xfrm>
              <a:prstGeom prst="rect">
                <a:avLst/>
              </a:prstGeom>
              <a:noFill/>
              <a:extLst>
                <a:ext uri="{909E8E84-426E-40DD-AFC4-6F175D3DCCD1}">
                  <a14:hiddenFill xmlns:a14="http://schemas.microsoft.com/office/drawing/2010/main">
                    <a:solidFill>
                      <a:srgbClr val="FFFFFF"/>
                    </a:solidFill>
                  </a14:hiddenFill>
                </a:ext>
              </a:extLst>
            </p:spPr>
          </p:pic>
          <p:sp>
            <p:nvSpPr>
              <p:cNvPr id="72" name="矩形 71"/>
              <p:cNvSpPr/>
              <p:nvPr/>
            </p:nvSpPr>
            <p:spPr bwMode="auto">
              <a:xfrm>
                <a:off x="5724128" y="1491630"/>
                <a:ext cx="936104" cy="297517"/>
              </a:xfrm>
              <a:prstGeom prst="rect">
                <a:avLst/>
              </a:prstGeom>
            </p:spPr>
            <p:txBody>
              <a:bodyPr wrap="square">
                <a:spAutoFit/>
              </a:bodyPr>
              <a:lstStyle/>
              <a:p>
                <a:pPr defTabSz="685800">
                  <a:lnSpc>
                    <a:spcPts val="1800"/>
                  </a:lnSpc>
                  <a:buClr>
                    <a:srgbClr val="0070C0"/>
                  </a:buClr>
                </a:pPr>
                <a:r>
                  <a:rPr lang="zh-CN" altLang="en-US" sz="1050" dirty="0">
                    <a:solidFill>
                      <a:prstClr val="black">
                        <a:lumMod val="95000"/>
                        <a:lumOff val="5000"/>
                      </a:prstClr>
                    </a:solidFill>
                    <a:latin typeface="微软雅黑" panose="020B0503020204020204" pitchFamily="34" charset="-122"/>
                    <a:ea typeface="微软雅黑" panose="020B0503020204020204" pitchFamily="34" charset="-122"/>
                  </a:rPr>
                  <a:t>图片可替换</a:t>
                </a:r>
                <a:endParaRPr lang="zh-CN" altLang="en-US" sz="105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bwMode="auto">
          <a:xfrm>
            <a:off x="0" y="2378075"/>
            <a:ext cx="9134475" cy="7938"/>
            <a:chOff x="25631" y="2735581"/>
            <a:chExt cx="9132657" cy="7713"/>
          </a:xfrm>
        </p:grpSpPr>
        <p:cxnSp>
          <p:nvCxnSpPr>
            <p:cNvPr id="3" name="直接连接符 2"/>
            <p:cNvCxnSpPr/>
            <p:nvPr/>
          </p:nvCxnSpPr>
          <p:spPr>
            <a:xfrm>
              <a:off x="25631" y="2743294"/>
              <a:ext cx="10808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545709" y="2735581"/>
              <a:ext cx="1612579" cy="77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777660" y="2743294"/>
              <a:ext cx="15665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319112" y="2743294"/>
              <a:ext cx="128720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空心弧 6"/>
          <p:cNvSpPr/>
          <p:nvPr/>
        </p:nvSpPr>
        <p:spPr>
          <a:xfrm>
            <a:off x="827088" y="1558925"/>
            <a:ext cx="1730375" cy="1658938"/>
          </a:xfrm>
          <a:prstGeom prst="blockArc">
            <a:avLst>
              <a:gd name="adj1" fmla="val 10800000"/>
              <a:gd name="adj2" fmla="val 0"/>
              <a:gd name="adj3" fmla="val 16192"/>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8" name="空心弧 7"/>
          <p:cNvSpPr/>
          <p:nvPr/>
        </p:nvSpPr>
        <p:spPr>
          <a:xfrm>
            <a:off x="3108325" y="1376363"/>
            <a:ext cx="2111375" cy="2024062"/>
          </a:xfrm>
          <a:prstGeom prst="blockArc">
            <a:avLst>
              <a:gd name="adj1" fmla="val 10820313"/>
              <a:gd name="adj2" fmla="val 21581297"/>
              <a:gd name="adj3" fmla="val 22357"/>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9" name="空心弧 8"/>
          <p:cNvSpPr/>
          <p:nvPr/>
        </p:nvSpPr>
        <p:spPr>
          <a:xfrm>
            <a:off x="5710238" y="1243013"/>
            <a:ext cx="2390775" cy="2292350"/>
          </a:xfrm>
          <a:prstGeom prst="blockArc">
            <a:avLst>
              <a:gd name="adj1" fmla="val 10816496"/>
              <a:gd name="adj2" fmla="val 21599452"/>
              <a:gd name="adj3" fmla="val 25595"/>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grpSp>
        <p:nvGrpSpPr>
          <p:cNvPr id="10" name="组合 9"/>
          <p:cNvGrpSpPr/>
          <p:nvPr/>
        </p:nvGrpSpPr>
        <p:grpSpPr bwMode="auto">
          <a:xfrm>
            <a:off x="1173163" y="1889125"/>
            <a:ext cx="1039812" cy="996950"/>
            <a:chOff x="1172823" y="2226393"/>
            <a:chExt cx="1039738" cy="1039738"/>
          </a:xfrm>
        </p:grpSpPr>
        <p:sp>
          <p:nvSpPr>
            <p:cNvPr id="11" name="椭圆 10"/>
            <p:cNvSpPr/>
            <p:nvPr/>
          </p:nvSpPr>
          <p:spPr>
            <a:xfrm>
              <a:off x="1172823" y="2226393"/>
              <a:ext cx="1039738" cy="1039738"/>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 name="TextBox 11"/>
            <p:cNvSpPr txBox="1"/>
            <p:nvPr/>
          </p:nvSpPr>
          <p:spPr>
            <a:xfrm>
              <a:off x="1182347" y="2484672"/>
              <a:ext cx="1020689" cy="546359"/>
            </a:xfrm>
            <a:prstGeom prst="rect">
              <a:avLst/>
            </a:prstGeom>
            <a:noFill/>
          </p:spPr>
          <p:txBody>
            <a:bodyPr wrap="none">
              <a:spAutoFit/>
            </a:bodyPr>
            <a:lstStyle/>
            <a:p>
              <a:pPr defTabSz="685800">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rPr>
                <a:t>20%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ndParaRPr>
            </a:p>
          </p:txBody>
        </p:sp>
      </p:grpSp>
      <p:grpSp>
        <p:nvGrpSpPr>
          <p:cNvPr id="13" name="组合 12"/>
          <p:cNvGrpSpPr/>
          <p:nvPr/>
        </p:nvGrpSpPr>
        <p:grpSpPr bwMode="auto">
          <a:xfrm>
            <a:off x="3644900" y="1889125"/>
            <a:ext cx="1039813" cy="996950"/>
            <a:chOff x="3644595" y="2226393"/>
            <a:chExt cx="1039738" cy="1039738"/>
          </a:xfrm>
        </p:grpSpPr>
        <p:sp>
          <p:nvSpPr>
            <p:cNvPr id="14" name="椭圆 13"/>
            <p:cNvSpPr/>
            <p:nvPr/>
          </p:nvSpPr>
          <p:spPr>
            <a:xfrm>
              <a:off x="3644595" y="2226393"/>
              <a:ext cx="1039738" cy="1039738"/>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 name="TextBox 14"/>
            <p:cNvSpPr txBox="1"/>
            <p:nvPr/>
          </p:nvSpPr>
          <p:spPr>
            <a:xfrm>
              <a:off x="3654119" y="2484672"/>
              <a:ext cx="1020689" cy="546359"/>
            </a:xfrm>
            <a:prstGeom prst="rect">
              <a:avLst/>
            </a:prstGeom>
            <a:noFill/>
          </p:spPr>
          <p:txBody>
            <a:bodyPr wrap="none">
              <a:spAutoFit/>
            </a:bodyPr>
            <a:lstStyle/>
            <a:p>
              <a:pPr defTabSz="685800">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rPr>
                <a:t>30%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ndParaRPr>
            </a:p>
          </p:txBody>
        </p:sp>
      </p:grpSp>
      <p:grpSp>
        <p:nvGrpSpPr>
          <p:cNvPr id="16" name="组合 15"/>
          <p:cNvGrpSpPr/>
          <p:nvPr/>
        </p:nvGrpSpPr>
        <p:grpSpPr bwMode="auto">
          <a:xfrm>
            <a:off x="6384925" y="1889125"/>
            <a:ext cx="1039813" cy="996950"/>
            <a:chOff x="6385215" y="2226393"/>
            <a:chExt cx="1039738" cy="1039738"/>
          </a:xfrm>
        </p:grpSpPr>
        <p:sp>
          <p:nvSpPr>
            <p:cNvPr id="17" name="椭圆 16"/>
            <p:cNvSpPr/>
            <p:nvPr/>
          </p:nvSpPr>
          <p:spPr>
            <a:xfrm>
              <a:off x="6385215" y="2226393"/>
              <a:ext cx="1039738" cy="1039738"/>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8" name="TextBox 17"/>
            <p:cNvSpPr txBox="1"/>
            <p:nvPr/>
          </p:nvSpPr>
          <p:spPr>
            <a:xfrm>
              <a:off x="6394739" y="2484672"/>
              <a:ext cx="1020689" cy="546359"/>
            </a:xfrm>
            <a:prstGeom prst="rect">
              <a:avLst/>
            </a:prstGeom>
            <a:noFill/>
          </p:spPr>
          <p:txBody>
            <a:bodyPr wrap="none">
              <a:spAutoFit/>
            </a:bodyPr>
            <a:lstStyle/>
            <a:p>
              <a:pPr defTabSz="685800">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rPr>
                <a:t>50%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ndParaRPr>
            </a:p>
          </p:txBody>
        </p:sp>
      </p:grpSp>
      <p:grpSp>
        <p:nvGrpSpPr>
          <p:cNvPr id="19" name="组合 18"/>
          <p:cNvGrpSpPr/>
          <p:nvPr/>
        </p:nvGrpSpPr>
        <p:grpSpPr bwMode="auto">
          <a:xfrm>
            <a:off x="915988" y="2992439"/>
            <a:ext cx="1512887" cy="1069974"/>
            <a:chOff x="916767" y="3400673"/>
            <a:chExt cx="1512168" cy="1118382"/>
          </a:xfrm>
        </p:grpSpPr>
        <p:grpSp>
          <p:nvGrpSpPr>
            <p:cNvPr id="20" name="组合 80"/>
            <p:cNvGrpSpPr/>
            <p:nvPr/>
          </p:nvGrpSpPr>
          <p:grpSpPr bwMode="auto">
            <a:xfrm>
              <a:off x="916767" y="3710964"/>
              <a:ext cx="1512168" cy="808091"/>
              <a:chOff x="916767" y="3494062"/>
              <a:chExt cx="1512168" cy="808091"/>
            </a:xfrm>
          </p:grpSpPr>
          <p:sp>
            <p:nvSpPr>
              <p:cNvPr id="22" name="TextBox 21"/>
              <p:cNvSpPr txBox="1"/>
              <p:nvPr/>
            </p:nvSpPr>
            <p:spPr>
              <a:xfrm>
                <a:off x="1139626" y="3494062"/>
                <a:ext cx="1066452" cy="353871"/>
              </a:xfrm>
              <a:prstGeom prst="rect">
                <a:avLst/>
              </a:prstGeom>
              <a:noFill/>
            </p:spPr>
            <p:txBody>
              <a:bodyPr wrap="none">
                <a:spAutoFit/>
              </a:bodyPr>
              <a:lstStyle/>
              <a:p>
                <a:pPr algn="ctr" defTabSz="685800">
                  <a:defRPr/>
                </a:pPr>
                <a:r>
                  <a:rPr lang="zh-CN" altLang="en-US" sz="1600" b="1"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b="1"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3" name="矩形 22"/>
              <p:cNvSpPr/>
              <p:nvPr/>
            </p:nvSpPr>
            <p:spPr>
              <a:xfrm>
                <a:off x="1115110" y="3814312"/>
                <a:ext cx="1115483" cy="31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4" name="组合 19"/>
              <p:cNvGrpSpPr/>
              <p:nvPr/>
            </p:nvGrpSpPr>
            <p:grpSpPr bwMode="auto">
              <a:xfrm>
                <a:off x="916767" y="3865524"/>
                <a:ext cx="1512168" cy="436629"/>
                <a:chOff x="1232074" y="3743339"/>
                <a:chExt cx="1512168" cy="436629"/>
              </a:xfrm>
            </p:grpSpPr>
            <p:sp>
              <p:nvSpPr>
                <p:cNvPr id="25" name="TextBox 11"/>
                <p:cNvSpPr txBox="1">
                  <a:spLocks noChangeArrowheads="1"/>
                </p:cNvSpPr>
                <p:nvPr/>
              </p:nvSpPr>
              <p:spPr bwMode="auto">
                <a:xfrm flipH="1">
                  <a:off x="1232074" y="3743566"/>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6" name="TextBox 11"/>
                <p:cNvSpPr txBox="1">
                  <a:spLocks noChangeArrowheads="1"/>
                </p:cNvSpPr>
                <p:nvPr/>
              </p:nvSpPr>
              <p:spPr bwMode="auto">
                <a:xfrm flipH="1">
                  <a:off x="1232074" y="3922773"/>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21" name="虚尾箭头 20"/>
            <p:cNvSpPr/>
            <p:nvPr/>
          </p:nvSpPr>
          <p:spPr>
            <a:xfrm rot="16200000" flipV="1">
              <a:off x="1585737" y="3387028"/>
              <a:ext cx="174228" cy="201517"/>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black"/>
                </a:solidFill>
              </a:endParaRPr>
            </a:p>
          </p:txBody>
        </p:sp>
      </p:grpSp>
      <p:grpSp>
        <p:nvGrpSpPr>
          <p:cNvPr id="27" name="组合 26"/>
          <p:cNvGrpSpPr/>
          <p:nvPr/>
        </p:nvGrpSpPr>
        <p:grpSpPr bwMode="auto">
          <a:xfrm>
            <a:off x="3408363" y="2992439"/>
            <a:ext cx="1512887" cy="1069974"/>
            <a:chOff x="916767" y="3400673"/>
            <a:chExt cx="1512168" cy="1118382"/>
          </a:xfrm>
        </p:grpSpPr>
        <p:grpSp>
          <p:nvGrpSpPr>
            <p:cNvPr id="28" name="组合 85"/>
            <p:cNvGrpSpPr/>
            <p:nvPr/>
          </p:nvGrpSpPr>
          <p:grpSpPr bwMode="auto">
            <a:xfrm>
              <a:off x="916767" y="3710964"/>
              <a:ext cx="1512168" cy="808091"/>
              <a:chOff x="916767" y="3494062"/>
              <a:chExt cx="1512168" cy="808091"/>
            </a:xfrm>
          </p:grpSpPr>
          <p:sp>
            <p:nvSpPr>
              <p:cNvPr id="30" name="TextBox 29"/>
              <p:cNvSpPr txBox="1"/>
              <p:nvPr/>
            </p:nvSpPr>
            <p:spPr>
              <a:xfrm>
                <a:off x="1139624" y="3494062"/>
                <a:ext cx="1066453" cy="353871"/>
              </a:xfrm>
              <a:prstGeom prst="rect">
                <a:avLst/>
              </a:prstGeom>
              <a:noFill/>
            </p:spPr>
            <p:txBody>
              <a:bodyPr wrap="none">
                <a:spAutoFit/>
              </a:bodyPr>
              <a:lstStyle>
                <a:defPPr>
                  <a:defRPr lang="zh-CN"/>
                </a:defPPr>
                <a:lvl1pPr algn="ctr" fontAlgn="auto">
                  <a:spcBef>
                    <a:spcPts val="0"/>
                  </a:spcBef>
                  <a:spcAft>
                    <a:spcPts val="0"/>
                  </a:spcAft>
                  <a:defRPr sz="1600" b="1" spc="120">
                    <a:solidFill>
                      <a:srgbClr val="0079A4"/>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85000"/>
                        <a:lumOff val="15000"/>
                      </a:prstClr>
                    </a:solidFill>
                  </a:rPr>
                  <a:t>添加标题</a:t>
                </a:r>
                <a:endParaRPr lang="zh-CN" altLang="en-US" dirty="0">
                  <a:solidFill>
                    <a:prstClr val="black">
                      <a:lumMod val="85000"/>
                      <a:lumOff val="15000"/>
                    </a:prstClr>
                  </a:solidFill>
                </a:endParaRPr>
              </a:p>
            </p:txBody>
          </p:sp>
          <p:sp>
            <p:nvSpPr>
              <p:cNvPr id="31" name="矩形 30"/>
              <p:cNvSpPr/>
              <p:nvPr/>
            </p:nvSpPr>
            <p:spPr>
              <a:xfrm>
                <a:off x="1115110" y="3814312"/>
                <a:ext cx="1115483" cy="31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2" name="组合 89"/>
              <p:cNvGrpSpPr/>
              <p:nvPr/>
            </p:nvGrpSpPr>
            <p:grpSpPr bwMode="auto">
              <a:xfrm>
                <a:off x="916767" y="3865524"/>
                <a:ext cx="1512168" cy="436629"/>
                <a:chOff x="1232074" y="3743339"/>
                <a:chExt cx="1512168" cy="436629"/>
              </a:xfrm>
            </p:grpSpPr>
            <p:sp>
              <p:nvSpPr>
                <p:cNvPr id="33" name="TextBox 11"/>
                <p:cNvSpPr txBox="1">
                  <a:spLocks noChangeArrowheads="1"/>
                </p:cNvSpPr>
                <p:nvPr/>
              </p:nvSpPr>
              <p:spPr bwMode="auto">
                <a:xfrm flipH="1">
                  <a:off x="1232074" y="3743566"/>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4" name="TextBox 11"/>
                <p:cNvSpPr txBox="1">
                  <a:spLocks noChangeArrowheads="1"/>
                </p:cNvSpPr>
                <p:nvPr/>
              </p:nvSpPr>
              <p:spPr bwMode="auto">
                <a:xfrm flipH="1">
                  <a:off x="1232074" y="3922773"/>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29" name="虚尾箭头 28"/>
            <p:cNvSpPr/>
            <p:nvPr/>
          </p:nvSpPr>
          <p:spPr>
            <a:xfrm rot="16200000" flipV="1">
              <a:off x="1585737" y="3387028"/>
              <a:ext cx="174228" cy="201517"/>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black"/>
                </a:solidFill>
              </a:endParaRPr>
            </a:p>
          </p:txBody>
        </p:sp>
      </p:grpSp>
      <p:grpSp>
        <p:nvGrpSpPr>
          <p:cNvPr id="35" name="组合 34"/>
          <p:cNvGrpSpPr/>
          <p:nvPr/>
        </p:nvGrpSpPr>
        <p:grpSpPr bwMode="auto">
          <a:xfrm>
            <a:off x="6148388" y="2992439"/>
            <a:ext cx="1512887" cy="1069974"/>
            <a:chOff x="916767" y="3400673"/>
            <a:chExt cx="1512168" cy="1118382"/>
          </a:xfrm>
        </p:grpSpPr>
        <p:grpSp>
          <p:nvGrpSpPr>
            <p:cNvPr id="36" name="组合 93"/>
            <p:cNvGrpSpPr/>
            <p:nvPr/>
          </p:nvGrpSpPr>
          <p:grpSpPr bwMode="auto">
            <a:xfrm>
              <a:off x="916767" y="3710964"/>
              <a:ext cx="1512168" cy="808091"/>
              <a:chOff x="916767" y="3494062"/>
              <a:chExt cx="1512168" cy="808091"/>
            </a:xfrm>
          </p:grpSpPr>
          <p:sp>
            <p:nvSpPr>
              <p:cNvPr id="38" name="TextBox 37"/>
              <p:cNvSpPr txBox="1"/>
              <p:nvPr/>
            </p:nvSpPr>
            <p:spPr>
              <a:xfrm>
                <a:off x="1139625" y="3494062"/>
                <a:ext cx="1066452" cy="353871"/>
              </a:xfrm>
              <a:prstGeom prst="rect">
                <a:avLst/>
              </a:prstGeom>
              <a:noFill/>
            </p:spPr>
            <p:txBody>
              <a:bodyPr wrap="none">
                <a:spAutoFit/>
              </a:bodyPr>
              <a:lstStyle>
                <a:defPPr>
                  <a:defRPr lang="zh-CN"/>
                </a:defPPr>
                <a:lvl1pPr algn="ctr" fontAlgn="auto">
                  <a:spcBef>
                    <a:spcPts val="0"/>
                  </a:spcBef>
                  <a:spcAft>
                    <a:spcPts val="0"/>
                  </a:spcAft>
                  <a:defRPr sz="1600" b="1" spc="120">
                    <a:solidFill>
                      <a:srgbClr val="0079A4"/>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85000"/>
                        <a:lumOff val="15000"/>
                      </a:prstClr>
                    </a:solidFill>
                  </a:rPr>
                  <a:t>添加标题</a:t>
                </a:r>
                <a:endParaRPr lang="zh-CN" altLang="en-US" dirty="0">
                  <a:solidFill>
                    <a:prstClr val="black">
                      <a:lumMod val="85000"/>
                      <a:lumOff val="15000"/>
                    </a:prstClr>
                  </a:solidFill>
                </a:endParaRPr>
              </a:p>
            </p:txBody>
          </p:sp>
          <p:sp>
            <p:nvSpPr>
              <p:cNvPr id="39" name="矩形 38"/>
              <p:cNvSpPr/>
              <p:nvPr/>
            </p:nvSpPr>
            <p:spPr>
              <a:xfrm>
                <a:off x="1115110" y="3814312"/>
                <a:ext cx="1115483" cy="31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40" name="组合 97"/>
              <p:cNvGrpSpPr/>
              <p:nvPr/>
            </p:nvGrpSpPr>
            <p:grpSpPr bwMode="auto">
              <a:xfrm>
                <a:off x="916767" y="3865524"/>
                <a:ext cx="1512168" cy="436629"/>
                <a:chOff x="1232074" y="3743339"/>
                <a:chExt cx="1512168" cy="436629"/>
              </a:xfrm>
            </p:grpSpPr>
            <p:sp>
              <p:nvSpPr>
                <p:cNvPr id="41" name="TextBox 11"/>
                <p:cNvSpPr txBox="1">
                  <a:spLocks noChangeArrowheads="1"/>
                </p:cNvSpPr>
                <p:nvPr/>
              </p:nvSpPr>
              <p:spPr bwMode="auto">
                <a:xfrm flipH="1">
                  <a:off x="1232074" y="3743566"/>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2" name="TextBox 11"/>
                <p:cNvSpPr txBox="1">
                  <a:spLocks noChangeArrowheads="1"/>
                </p:cNvSpPr>
                <p:nvPr/>
              </p:nvSpPr>
              <p:spPr bwMode="auto">
                <a:xfrm flipH="1">
                  <a:off x="1232074" y="3922773"/>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37" name="虚尾箭头 36"/>
            <p:cNvSpPr/>
            <p:nvPr/>
          </p:nvSpPr>
          <p:spPr>
            <a:xfrm rot="16200000" flipV="1">
              <a:off x="1585737" y="3387028"/>
              <a:ext cx="174228" cy="201517"/>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black"/>
                </a:solidFill>
              </a:endParaRPr>
            </a:p>
          </p:txBody>
        </p:sp>
      </p:grpSp>
      <p:sp>
        <p:nvSpPr>
          <p:cNvPr id="73" name="矩形 72"/>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47"/>
                                        </p:tgtEl>
                                        <p:attrNameLst>
                                          <p:attrName>ppt_x</p:attrName>
                                        </p:attrNameLst>
                                      </p:cBhvr>
                                      <p:tavLst>
                                        <p:tav tm="0">
                                          <p:val>
                                            <p:strVal val="ppt_x"/>
                                          </p:val>
                                        </p:tav>
                                        <p:tav tm="100000">
                                          <p:val>
                                            <p:strVal val="ppt_x"/>
                                          </p:val>
                                        </p:tav>
                                      </p:tavLst>
                                    </p:anim>
                                    <p:anim calcmode="lin" valueType="num">
                                      <p:cBhvr additive="base">
                                        <p:cTn id="7" dur="500"/>
                                        <p:tgtEl>
                                          <p:spTgt spid="47"/>
                                        </p:tgtEl>
                                        <p:attrNameLst>
                                          <p:attrName>ppt_y</p:attrName>
                                        </p:attrNameLst>
                                      </p:cBhvr>
                                      <p:tavLst>
                                        <p:tav tm="0">
                                          <p:val>
                                            <p:strVal val="ppt_y"/>
                                          </p:val>
                                        </p:tav>
                                        <p:tav tm="100000">
                                          <p:val>
                                            <p:strVal val="1+ppt_h/2"/>
                                          </p:val>
                                        </p:tav>
                                      </p:tavLst>
                                    </p:anim>
                                    <p:set>
                                      <p:cBhvr>
                                        <p:cTn id="8" dur="1" fill="hold">
                                          <p:stCondLst>
                                            <p:cond delay="499"/>
                                          </p:stCondLst>
                                        </p:cTn>
                                        <p:tgtEl>
                                          <p:spTgt spid="47"/>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68"/>
                                        </p:tgtEl>
                                        <p:attrNameLst>
                                          <p:attrName>ppt_x</p:attrName>
                                        </p:attrNameLst>
                                      </p:cBhvr>
                                      <p:tavLst>
                                        <p:tav tm="0">
                                          <p:val>
                                            <p:strVal val="ppt_x"/>
                                          </p:val>
                                        </p:tav>
                                        <p:tav tm="100000">
                                          <p:val>
                                            <p:strVal val="1+ppt_w/2"/>
                                          </p:val>
                                        </p:tav>
                                      </p:tavLst>
                                    </p:anim>
                                    <p:anim calcmode="lin" valueType="num">
                                      <p:cBhvr additive="base">
                                        <p:cTn id="11" dur="500"/>
                                        <p:tgtEl>
                                          <p:spTgt spid="68"/>
                                        </p:tgtEl>
                                        <p:attrNameLst>
                                          <p:attrName>ppt_y</p:attrName>
                                        </p:attrNameLst>
                                      </p:cBhvr>
                                      <p:tavLst>
                                        <p:tav tm="0">
                                          <p:val>
                                            <p:strVal val="ppt_y"/>
                                          </p:val>
                                        </p:tav>
                                        <p:tav tm="100000">
                                          <p:val>
                                            <p:strVal val="ppt_y"/>
                                          </p:val>
                                        </p:tav>
                                      </p:tavLst>
                                    </p:anim>
                                    <p:set>
                                      <p:cBhvr>
                                        <p:cTn id="12" dur="1" fill="hold">
                                          <p:stCondLst>
                                            <p:cond delay="499"/>
                                          </p:stCondLst>
                                        </p:cTn>
                                        <p:tgtEl>
                                          <p:spTgt spid="68"/>
                                        </p:tgtEl>
                                        <p:attrNameLst>
                                          <p:attrName>style.visibility</p:attrName>
                                        </p:attrNameLst>
                                      </p:cBhvr>
                                      <p:to>
                                        <p:strVal val="hidden"/>
                                      </p:to>
                                    </p:set>
                                  </p:childTnLst>
                                </p:cTn>
                              </p:par>
                              <p:par>
                                <p:cTn id="13" presetID="2" presetClass="exit" presetSubtype="1" fill="hold" nodeType="withEffect">
                                  <p:stCondLst>
                                    <p:cond delay="0"/>
                                  </p:stCondLst>
                                  <p:childTnLst>
                                    <p:anim calcmode="lin" valueType="num">
                                      <p:cBhvr additive="base">
                                        <p:cTn id="14" dur="500"/>
                                        <p:tgtEl>
                                          <p:spTgt spid="43"/>
                                        </p:tgtEl>
                                        <p:attrNameLst>
                                          <p:attrName>ppt_x</p:attrName>
                                        </p:attrNameLst>
                                      </p:cBhvr>
                                      <p:tavLst>
                                        <p:tav tm="0">
                                          <p:val>
                                            <p:strVal val="ppt_x"/>
                                          </p:val>
                                        </p:tav>
                                        <p:tav tm="100000">
                                          <p:val>
                                            <p:strVal val="ppt_x"/>
                                          </p:val>
                                        </p:tav>
                                      </p:tavLst>
                                    </p:anim>
                                    <p:anim calcmode="lin" valueType="num">
                                      <p:cBhvr additive="base">
                                        <p:cTn id="15" dur="500"/>
                                        <p:tgtEl>
                                          <p:spTgt spid="43"/>
                                        </p:tgtEl>
                                        <p:attrNameLst>
                                          <p:attrName>ppt_y</p:attrName>
                                        </p:attrNameLst>
                                      </p:cBhvr>
                                      <p:tavLst>
                                        <p:tav tm="0">
                                          <p:val>
                                            <p:strVal val="ppt_y"/>
                                          </p:val>
                                        </p:tav>
                                        <p:tav tm="100000">
                                          <p:val>
                                            <p:strVal val="0-ppt_h/2"/>
                                          </p:val>
                                        </p:tav>
                                      </p:tavLst>
                                    </p:anim>
                                    <p:set>
                                      <p:cBhvr>
                                        <p:cTn id="16" dur="1" fill="hold">
                                          <p:stCondLst>
                                            <p:cond delay="499"/>
                                          </p:stCondLst>
                                        </p:cTn>
                                        <p:tgtEl>
                                          <p:spTgt spid="43"/>
                                        </p:tgtEl>
                                        <p:attrNameLst>
                                          <p:attrName>style.visibility</p:attrName>
                                        </p:attrNameLst>
                                      </p:cBhvr>
                                      <p:to>
                                        <p:strVal val="hidden"/>
                                      </p:to>
                                    </p:set>
                                  </p:childTnLst>
                                </p:cTn>
                              </p:par>
                              <p:par>
                                <p:cTn id="17" presetID="22" presetClass="entr" presetSubtype="8" fill="hold" nodeType="withEffect">
                                  <p:stCondLst>
                                    <p:cond delay="30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900"/>
                                        <p:tgtEl>
                                          <p:spTgt spid="2"/>
                                        </p:tgtEl>
                                      </p:cBhvr>
                                    </p:animEffect>
                                  </p:childTnLst>
                                </p:cTn>
                              </p:par>
                              <p:par>
                                <p:cTn id="20" presetID="22" presetClass="entr" presetSubtype="8"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400"/>
                                        <p:tgtEl>
                                          <p:spTgt spid="7"/>
                                        </p:tgtEl>
                                      </p:cBhvr>
                                    </p:animEffect>
                                  </p:childTnLst>
                                </p:cTn>
                              </p:par>
                              <p:par>
                                <p:cTn id="23" presetID="21" presetClass="entr" presetSubtype="1"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400"/>
                                        <p:tgtEl>
                                          <p:spTgt spid="10"/>
                                        </p:tgtEl>
                                      </p:cBhvr>
                                    </p:animEffect>
                                  </p:childTnLst>
                                </p:cTn>
                              </p:par>
                              <p:par>
                                <p:cTn id="26" presetID="22" presetClass="entr" presetSubtype="4" fill="hold" nodeType="withEffect">
                                  <p:stCondLst>
                                    <p:cond delay="70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400"/>
                                        <p:tgtEl>
                                          <p:spTgt spid="19"/>
                                        </p:tgtEl>
                                      </p:cBhvr>
                                    </p:animEffect>
                                  </p:childTnLst>
                                </p:cTn>
                              </p:par>
                              <p:par>
                                <p:cTn id="29" presetID="22" presetClass="entr" presetSubtype="8" fill="hold" nodeType="withEffect">
                                  <p:stCondLst>
                                    <p:cond delay="90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400"/>
                                        <p:tgtEl>
                                          <p:spTgt spid="8"/>
                                        </p:tgtEl>
                                      </p:cBhvr>
                                    </p:animEffect>
                                  </p:childTnLst>
                                </p:cTn>
                              </p:par>
                              <p:par>
                                <p:cTn id="32" presetID="21" presetClass="entr" presetSubtype="1" fill="hold" nodeType="withEffect">
                                  <p:stCondLst>
                                    <p:cond delay="1100"/>
                                  </p:stCondLst>
                                  <p:childTnLst>
                                    <p:set>
                                      <p:cBhvr>
                                        <p:cTn id="33" dur="1" fill="hold">
                                          <p:stCondLst>
                                            <p:cond delay="0"/>
                                          </p:stCondLst>
                                        </p:cTn>
                                        <p:tgtEl>
                                          <p:spTgt spid="13"/>
                                        </p:tgtEl>
                                        <p:attrNameLst>
                                          <p:attrName>style.visibility</p:attrName>
                                        </p:attrNameLst>
                                      </p:cBhvr>
                                      <p:to>
                                        <p:strVal val="visible"/>
                                      </p:to>
                                    </p:set>
                                    <p:animEffect transition="in" filter="wheel(1)">
                                      <p:cBhvr>
                                        <p:cTn id="34" dur="400"/>
                                        <p:tgtEl>
                                          <p:spTgt spid="13"/>
                                        </p:tgtEl>
                                      </p:cBhvr>
                                    </p:animEffect>
                                  </p:childTnLst>
                                </p:cTn>
                              </p:par>
                              <p:par>
                                <p:cTn id="35" presetID="22" presetClass="entr" presetSubtype="4" fill="hold" nodeType="withEffect">
                                  <p:stCondLst>
                                    <p:cond delay="1300"/>
                                  </p:stCondLst>
                                  <p:childTnLst>
                                    <p:set>
                                      <p:cBhvr>
                                        <p:cTn id="36" dur="1" fill="hold">
                                          <p:stCondLst>
                                            <p:cond delay="0"/>
                                          </p:stCondLst>
                                        </p:cTn>
                                        <p:tgtEl>
                                          <p:spTgt spid="27"/>
                                        </p:tgtEl>
                                        <p:attrNameLst>
                                          <p:attrName>style.visibility</p:attrName>
                                        </p:attrNameLst>
                                      </p:cBhvr>
                                      <p:to>
                                        <p:strVal val="visible"/>
                                      </p:to>
                                    </p:set>
                                    <p:animEffect transition="in" filter="wipe(down)">
                                      <p:cBhvr>
                                        <p:cTn id="37" dur="400"/>
                                        <p:tgtEl>
                                          <p:spTgt spid="27"/>
                                        </p:tgtEl>
                                      </p:cBhvr>
                                    </p:animEffect>
                                  </p:childTnLst>
                                </p:cTn>
                              </p:par>
                              <p:par>
                                <p:cTn id="38" presetID="22" presetClass="entr" presetSubtype="8" fill="hold" nodeType="withEffect">
                                  <p:stCondLst>
                                    <p:cond delay="150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400"/>
                                        <p:tgtEl>
                                          <p:spTgt spid="9"/>
                                        </p:tgtEl>
                                      </p:cBhvr>
                                    </p:animEffect>
                                  </p:childTnLst>
                                </p:cTn>
                              </p:par>
                              <p:par>
                                <p:cTn id="41" presetID="21" presetClass="entr" presetSubtype="1" fill="hold" nodeType="withEffect">
                                  <p:stCondLst>
                                    <p:cond delay="170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400"/>
                                        <p:tgtEl>
                                          <p:spTgt spid="16"/>
                                        </p:tgtEl>
                                      </p:cBhvr>
                                    </p:animEffect>
                                  </p:childTnLst>
                                </p:cTn>
                              </p:par>
                              <p:par>
                                <p:cTn id="44" presetID="22" presetClass="entr" presetSubtype="4" fill="hold" nodeType="withEffect">
                                  <p:stCondLst>
                                    <p:cond delay="190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400"/>
                                        <p:tgtEl>
                                          <p:spTgt spid="35"/>
                                        </p:tgtEl>
                                      </p:cBhvr>
                                    </p:animEffect>
                                  </p:childTnLst>
                                </p:cTn>
                              </p:par>
                              <p:par>
                                <p:cTn id="47" presetID="1" presetClass="entr" presetSubtype="0" fill="hold" grpId="0" nodeType="withEffect">
                                  <p:stCondLst>
                                    <p:cond delay="310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组合 192"/>
          <p:cNvGrpSpPr/>
          <p:nvPr/>
        </p:nvGrpSpPr>
        <p:grpSpPr>
          <a:xfrm>
            <a:off x="1402324" y="1186233"/>
            <a:ext cx="6240209" cy="3064662"/>
            <a:chOff x="1403350" y="2276475"/>
            <a:chExt cx="7416800" cy="3897371"/>
          </a:xfrm>
          <a:solidFill>
            <a:schemeClr val="bg1">
              <a:lumMod val="75000"/>
            </a:schemeClr>
          </a:solidFill>
        </p:grpSpPr>
        <p:sp>
          <p:nvSpPr>
            <p:cNvPr id="194"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5"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6"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7"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8"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9"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0"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1"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2"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3"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4"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5"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6"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7"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8"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9"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0"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1"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2"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3"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4"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5"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6"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7"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8"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9"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0"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1"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2"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3"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4"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5"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6"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7"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8"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9"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0"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1"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2"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3"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4"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5"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6"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7"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8"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9"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0"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1"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2"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3"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4"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5"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6"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7"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8"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9"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0"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1"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2"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3"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4"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5"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6"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7"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8"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9"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0"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1"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2"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3"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4"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5"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6"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7"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8"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9"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0"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1"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2"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3"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4"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5"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6"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7"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8"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9"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0"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1"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2"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3"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4"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5"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6"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7"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8"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9"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0"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1"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2"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3"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4"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5"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6"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7"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8"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9"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0"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1"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2"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3"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4"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5"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6"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7"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8"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9"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0"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1"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2"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3"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4"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5"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6"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7"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8"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9"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0"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1"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2"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3"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4"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5"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6"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7"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8"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9"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0"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1"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2"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3"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4"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5"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6"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7"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8"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9"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0"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1"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2"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3"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4"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5"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6"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7"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8"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9"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0"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1"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2"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3"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4"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5"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6"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7"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8"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9"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0"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1"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2"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3"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4"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5"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6"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7"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8"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9"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0"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1"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2"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3"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4"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5"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6"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7"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8"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9"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0"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1"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2"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3"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4"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5"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6"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7"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8"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9"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0"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1"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2"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3"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4"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5"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6"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7"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8"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9"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0"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1"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2"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3"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4"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5"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6"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7"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8"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9"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0"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1"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2"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3"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4"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5"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6"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7"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8"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9"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0"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1"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2"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3"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4"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5"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6"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7"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8"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9"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0"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1"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2"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3"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4"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5"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6"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7"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8"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9"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0"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1"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2"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3"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4"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5"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6"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7"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8"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9"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0"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1"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2"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3"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4"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5"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6"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grpSp>
      <p:grpSp>
        <p:nvGrpSpPr>
          <p:cNvPr id="457" name="组合 456"/>
          <p:cNvGrpSpPr/>
          <p:nvPr/>
        </p:nvGrpSpPr>
        <p:grpSpPr bwMode="auto">
          <a:xfrm>
            <a:off x="5908578" y="1932144"/>
            <a:ext cx="1524000" cy="261937"/>
            <a:chOff x="6018079" y="1675235"/>
            <a:chExt cx="1524043" cy="261610"/>
          </a:xfrm>
        </p:grpSpPr>
        <p:sp>
          <p:nvSpPr>
            <p:cNvPr id="458" name="椭圆 457"/>
            <p:cNvSpPr/>
            <p:nvPr/>
          </p:nvSpPr>
          <p:spPr>
            <a:xfrm>
              <a:off x="6018079" y="1767198"/>
              <a:ext cx="100704" cy="100704"/>
            </a:xfrm>
            <a:prstGeom prst="ellipse">
              <a:avLst/>
            </a:prstGeom>
            <a:noFill/>
            <a:ln w="28575">
              <a:solidFill>
                <a:srgbClr val="E8A31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cxnSp>
          <p:nvCxnSpPr>
            <p:cNvPr id="459" name="直接连接符 458"/>
            <p:cNvCxnSpPr/>
            <p:nvPr/>
          </p:nvCxnSpPr>
          <p:spPr>
            <a:xfrm flipV="1">
              <a:off x="6118094" y="1808419"/>
              <a:ext cx="887438" cy="9513"/>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60" name="矩形 314"/>
            <p:cNvSpPr>
              <a:spLocks noChangeArrowheads="1"/>
            </p:cNvSpPr>
            <p:nvPr/>
          </p:nvSpPr>
          <p:spPr bwMode="auto">
            <a:xfrm>
              <a:off x="7075328" y="167523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20%</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61" name="组合 460"/>
          <p:cNvGrpSpPr/>
          <p:nvPr/>
        </p:nvGrpSpPr>
        <p:grpSpPr bwMode="auto">
          <a:xfrm>
            <a:off x="6019703" y="1000281"/>
            <a:ext cx="887412" cy="663575"/>
            <a:chOff x="6130121" y="742704"/>
            <a:chExt cx="887057" cy="664517"/>
          </a:xfrm>
        </p:grpSpPr>
        <p:sp>
          <p:nvSpPr>
            <p:cNvPr id="462" name="椭圆 461"/>
            <p:cNvSpPr/>
            <p:nvPr/>
          </p:nvSpPr>
          <p:spPr>
            <a:xfrm>
              <a:off x="6130121" y="1306517"/>
              <a:ext cx="100704" cy="100704"/>
            </a:xfrm>
            <a:prstGeom prst="ellipse">
              <a:avLst/>
            </a:prstGeom>
            <a:noFill/>
            <a:ln w="28575">
              <a:solidFill>
                <a:srgbClr val="E8A31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grpSp>
          <p:nvGrpSpPr>
            <p:cNvPr id="463" name="组合 462"/>
            <p:cNvGrpSpPr/>
            <p:nvPr/>
          </p:nvGrpSpPr>
          <p:grpSpPr bwMode="auto">
            <a:xfrm>
              <a:off x="6224495" y="993618"/>
              <a:ext cx="723766" cy="327646"/>
              <a:chOff x="7077222" y="777560"/>
              <a:chExt cx="795928" cy="360313"/>
            </a:xfrm>
          </p:grpSpPr>
          <p:cxnSp>
            <p:nvCxnSpPr>
              <p:cNvPr id="465" name="直接连接符 464"/>
              <p:cNvCxnSpPr/>
              <p:nvPr/>
            </p:nvCxnSpPr>
            <p:spPr>
              <a:xfrm flipV="1">
                <a:off x="7076398" y="777854"/>
                <a:ext cx="335055" cy="3601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6" name="直接连接符 465"/>
              <p:cNvCxnSpPr/>
              <p:nvPr/>
            </p:nvCxnSpPr>
            <p:spPr>
              <a:xfrm>
                <a:off x="7407963" y="779603"/>
                <a:ext cx="46593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64" name="矩形 315"/>
            <p:cNvSpPr>
              <a:spLocks noChangeArrowheads="1"/>
            </p:cNvSpPr>
            <p:nvPr/>
          </p:nvSpPr>
          <p:spPr bwMode="auto">
            <a:xfrm>
              <a:off x="6550384" y="74270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15%</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67" name="组合 466"/>
          <p:cNvGrpSpPr/>
          <p:nvPr/>
        </p:nvGrpSpPr>
        <p:grpSpPr bwMode="auto">
          <a:xfrm>
            <a:off x="2920903" y="741519"/>
            <a:ext cx="725487" cy="590550"/>
            <a:chOff x="3030436" y="483518"/>
            <a:chExt cx="725941" cy="590723"/>
          </a:xfrm>
        </p:grpSpPr>
        <p:sp>
          <p:nvSpPr>
            <p:cNvPr id="468" name="椭圆 467"/>
            <p:cNvSpPr/>
            <p:nvPr/>
          </p:nvSpPr>
          <p:spPr>
            <a:xfrm>
              <a:off x="3655673" y="973537"/>
              <a:ext cx="100704" cy="100704"/>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cxnSp>
          <p:nvCxnSpPr>
            <p:cNvPr id="469" name="直接连接符 468"/>
            <p:cNvCxnSpPr/>
            <p:nvPr/>
          </p:nvCxnSpPr>
          <p:spPr>
            <a:xfrm flipH="1" flipV="1">
              <a:off x="3405320" y="737592"/>
              <a:ext cx="265278" cy="25089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p:nvCxnSpPr>
          <p:spPr>
            <a:xfrm flipH="1">
              <a:off x="3054263" y="737592"/>
              <a:ext cx="35264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71" name="矩形 316"/>
            <p:cNvSpPr>
              <a:spLocks noChangeArrowheads="1"/>
            </p:cNvSpPr>
            <p:nvPr/>
          </p:nvSpPr>
          <p:spPr bwMode="auto">
            <a:xfrm>
              <a:off x="3030436" y="48351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5%</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72" name="组合 471"/>
          <p:cNvGrpSpPr/>
          <p:nvPr/>
        </p:nvGrpSpPr>
        <p:grpSpPr bwMode="auto">
          <a:xfrm>
            <a:off x="806353" y="1973419"/>
            <a:ext cx="1306512" cy="260350"/>
            <a:chOff x="915853" y="1715439"/>
            <a:chExt cx="1306189" cy="261610"/>
          </a:xfrm>
        </p:grpSpPr>
        <p:sp>
          <p:nvSpPr>
            <p:cNvPr id="473" name="椭圆 472"/>
            <p:cNvSpPr/>
            <p:nvPr/>
          </p:nvSpPr>
          <p:spPr>
            <a:xfrm>
              <a:off x="2121338" y="1799653"/>
              <a:ext cx="100704" cy="100704"/>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cxnSp>
          <p:nvCxnSpPr>
            <p:cNvPr id="474" name="直接连接符 473"/>
            <p:cNvCxnSpPr/>
            <p:nvPr/>
          </p:nvCxnSpPr>
          <p:spPr>
            <a:xfrm flipH="1">
              <a:off x="1382463" y="1849434"/>
              <a:ext cx="739592" cy="159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75" name="矩形 317"/>
            <p:cNvSpPr>
              <a:spLocks noChangeArrowheads="1"/>
            </p:cNvSpPr>
            <p:nvPr/>
          </p:nvSpPr>
          <p:spPr bwMode="auto">
            <a:xfrm>
              <a:off x="915853" y="171543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10%</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76" name="组合 475"/>
          <p:cNvGrpSpPr/>
          <p:nvPr/>
        </p:nvGrpSpPr>
        <p:grpSpPr bwMode="auto">
          <a:xfrm>
            <a:off x="1736628" y="3222781"/>
            <a:ext cx="1089025" cy="273050"/>
            <a:chOff x="1846554" y="2965399"/>
            <a:chExt cx="1089524" cy="272410"/>
          </a:xfrm>
        </p:grpSpPr>
        <p:sp>
          <p:nvSpPr>
            <p:cNvPr id="477" name="椭圆 476"/>
            <p:cNvSpPr/>
            <p:nvPr/>
          </p:nvSpPr>
          <p:spPr>
            <a:xfrm>
              <a:off x="2835374" y="3030137"/>
              <a:ext cx="100704" cy="100704"/>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grpSp>
          <p:nvGrpSpPr>
            <p:cNvPr id="478" name="组合 293"/>
            <p:cNvGrpSpPr/>
            <p:nvPr/>
          </p:nvGrpSpPr>
          <p:grpSpPr bwMode="auto">
            <a:xfrm>
              <a:off x="1907703" y="3085438"/>
              <a:ext cx="923241" cy="152371"/>
              <a:chOff x="3334431" y="2532757"/>
              <a:chExt cx="1015290" cy="167563"/>
            </a:xfrm>
          </p:grpSpPr>
          <p:cxnSp>
            <p:nvCxnSpPr>
              <p:cNvPr id="480" name="直接连接符 479"/>
              <p:cNvCxnSpPr/>
              <p:nvPr/>
            </p:nvCxnSpPr>
            <p:spPr>
              <a:xfrm flipH="1">
                <a:off x="4182392" y="2533118"/>
                <a:ext cx="167671" cy="16720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flipH="1">
                <a:off x="3335301" y="2700320"/>
                <a:ext cx="85058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79" name="矩形 318"/>
            <p:cNvSpPr>
              <a:spLocks noChangeArrowheads="1"/>
            </p:cNvSpPr>
            <p:nvPr/>
          </p:nvSpPr>
          <p:spPr bwMode="auto">
            <a:xfrm>
              <a:off x="1846554" y="2965399"/>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8%</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82" name="组合 481"/>
          <p:cNvGrpSpPr/>
          <p:nvPr/>
        </p:nvGrpSpPr>
        <p:grpSpPr bwMode="auto">
          <a:xfrm>
            <a:off x="3098703" y="3537106"/>
            <a:ext cx="501650" cy="673100"/>
            <a:chOff x="3207935" y="3279921"/>
            <a:chExt cx="501820" cy="672669"/>
          </a:xfrm>
        </p:grpSpPr>
        <p:sp>
          <p:nvSpPr>
            <p:cNvPr id="483" name="椭圆 482"/>
            <p:cNvSpPr/>
            <p:nvPr/>
          </p:nvSpPr>
          <p:spPr>
            <a:xfrm>
              <a:off x="3207935" y="3279921"/>
              <a:ext cx="100704" cy="100704"/>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cxnSp>
          <p:nvCxnSpPr>
            <p:cNvPr id="484" name="直接连接符 483"/>
            <p:cNvCxnSpPr/>
            <p:nvPr/>
          </p:nvCxnSpPr>
          <p:spPr>
            <a:xfrm>
              <a:off x="3258752" y="3379870"/>
              <a:ext cx="6352" cy="51878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85" name="矩形 319"/>
            <p:cNvSpPr>
              <a:spLocks noChangeArrowheads="1"/>
            </p:cNvSpPr>
            <p:nvPr/>
          </p:nvSpPr>
          <p:spPr bwMode="auto">
            <a:xfrm>
              <a:off x="3321507" y="3690980"/>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4%</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86" name="组合 485"/>
          <p:cNvGrpSpPr/>
          <p:nvPr/>
        </p:nvGrpSpPr>
        <p:grpSpPr bwMode="auto">
          <a:xfrm>
            <a:off x="3198715" y="2573495"/>
            <a:ext cx="1035050" cy="406823"/>
            <a:chOff x="3308639" y="2315810"/>
            <a:chExt cx="1034254" cy="407412"/>
          </a:xfrm>
        </p:grpSpPr>
        <p:sp>
          <p:nvSpPr>
            <p:cNvPr id="487" name="椭圆 486"/>
            <p:cNvSpPr/>
            <p:nvPr/>
          </p:nvSpPr>
          <p:spPr>
            <a:xfrm>
              <a:off x="4242189" y="2315810"/>
              <a:ext cx="100704" cy="100704"/>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grpSp>
          <p:nvGrpSpPr>
            <p:cNvPr id="488" name="组合 286"/>
            <p:cNvGrpSpPr/>
            <p:nvPr/>
          </p:nvGrpSpPr>
          <p:grpSpPr bwMode="auto">
            <a:xfrm>
              <a:off x="3776365" y="2405370"/>
              <a:ext cx="493873" cy="153408"/>
              <a:chOff x="3806608" y="2524633"/>
              <a:chExt cx="543113" cy="168703"/>
            </a:xfrm>
          </p:grpSpPr>
          <p:cxnSp>
            <p:nvCxnSpPr>
              <p:cNvPr id="490" name="直接连接符 489"/>
              <p:cNvCxnSpPr/>
              <p:nvPr/>
            </p:nvCxnSpPr>
            <p:spPr>
              <a:xfrm flipH="1">
                <a:off x="4180166" y="2524049"/>
                <a:ext cx="169210" cy="167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1" name="直接连接符 490"/>
              <p:cNvCxnSpPr/>
              <p:nvPr/>
            </p:nvCxnSpPr>
            <p:spPr>
              <a:xfrm flipH="1">
                <a:off x="3806857" y="2693634"/>
                <a:ext cx="37854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89" name="矩形 320"/>
            <p:cNvSpPr>
              <a:spLocks noChangeArrowheads="1"/>
            </p:cNvSpPr>
            <p:nvPr/>
          </p:nvSpPr>
          <p:spPr bwMode="auto">
            <a:xfrm>
              <a:off x="3308639" y="2461233"/>
              <a:ext cx="466435" cy="26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11%</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92" name="组合 491"/>
          <p:cNvGrpSpPr/>
          <p:nvPr/>
        </p:nvGrpSpPr>
        <p:grpSpPr bwMode="auto">
          <a:xfrm>
            <a:off x="4776690" y="3168806"/>
            <a:ext cx="733425" cy="312738"/>
            <a:chOff x="4887094" y="2911268"/>
            <a:chExt cx="732476" cy="313653"/>
          </a:xfrm>
        </p:grpSpPr>
        <p:sp>
          <p:nvSpPr>
            <p:cNvPr id="493" name="椭圆 492"/>
            <p:cNvSpPr/>
            <p:nvPr/>
          </p:nvSpPr>
          <p:spPr>
            <a:xfrm>
              <a:off x="4887094" y="2911268"/>
              <a:ext cx="100704" cy="100704"/>
            </a:xfrm>
            <a:prstGeom prst="ellipse">
              <a:avLst/>
            </a:prstGeom>
            <a:noFill/>
            <a:ln w="28575">
              <a:solidFill>
                <a:srgbClr val="E8A31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grpSp>
          <p:nvGrpSpPr>
            <p:cNvPr id="494" name="组合 308"/>
            <p:cNvGrpSpPr/>
            <p:nvPr/>
          </p:nvGrpSpPr>
          <p:grpSpPr bwMode="auto">
            <a:xfrm flipH="1">
              <a:off x="4987798" y="3001933"/>
              <a:ext cx="521147" cy="208300"/>
              <a:chOff x="3806608" y="2532757"/>
              <a:chExt cx="543113" cy="167563"/>
            </a:xfrm>
          </p:grpSpPr>
          <p:cxnSp>
            <p:nvCxnSpPr>
              <p:cNvPr id="496" name="直接连接符 495"/>
              <p:cNvCxnSpPr/>
              <p:nvPr/>
            </p:nvCxnSpPr>
            <p:spPr>
              <a:xfrm flipH="1">
                <a:off x="4180392" y="2532827"/>
                <a:ext cx="168532" cy="16778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p:nvCxnSpPr>
            <p:spPr>
              <a:xfrm flipH="1">
                <a:off x="3806979" y="2700608"/>
                <a:ext cx="37837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95" name="矩形 321"/>
            <p:cNvSpPr>
              <a:spLocks noChangeArrowheads="1"/>
            </p:cNvSpPr>
            <p:nvPr/>
          </p:nvSpPr>
          <p:spPr bwMode="auto">
            <a:xfrm>
              <a:off x="5152776" y="2963311"/>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12%</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98" name="组合 497"/>
          <p:cNvGrpSpPr/>
          <p:nvPr/>
        </p:nvGrpSpPr>
        <p:grpSpPr bwMode="auto">
          <a:xfrm flipH="1">
            <a:off x="6813449" y="3518061"/>
            <a:ext cx="607069" cy="261610"/>
            <a:chOff x="5918854" y="3212817"/>
            <a:chExt cx="614183" cy="261282"/>
          </a:xfrm>
        </p:grpSpPr>
        <p:grpSp>
          <p:nvGrpSpPr>
            <p:cNvPr id="499" name="组合 287"/>
            <p:cNvGrpSpPr/>
            <p:nvPr/>
          </p:nvGrpSpPr>
          <p:grpSpPr bwMode="auto">
            <a:xfrm>
              <a:off x="5976828" y="3290041"/>
              <a:ext cx="493873" cy="152371"/>
              <a:chOff x="3806608" y="2532757"/>
              <a:chExt cx="543113" cy="167563"/>
            </a:xfrm>
          </p:grpSpPr>
          <p:cxnSp>
            <p:nvCxnSpPr>
              <p:cNvPr id="502" name="直接连接符 501"/>
              <p:cNvCxnSpPr/>
              <p:nvPr/>
            </p:nvCxnSpPr>
            <p:spPr>
              <a:xfrm flipH="1">
                <a:off x="4181596" y="2533270"/>
                <a:ext cx="167793" cy="16738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H="1">
                <a:off x="3807154" y="2700655"/>
                <a:ext cx="37797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00" name="椭圆 499"/>
            <p:cNvSpPr/>
            <p:nvPr/>
          </p:nvSpPr>
          <p:spPr>
            <a:xfrm>
              <a:off x="6432333" y="3214375"/>
              <a:ext cx="100704" cy="100704"/>
            </a:xfrm>
            <a:prstGeom prst="ellipse">
              <a:avLst/>
            </a:prstGeom>
            <a:noFill/>
            <a:ln w="28575">
              <a:solidFill>
                <a:srgbClr val="006DB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501" name="矩形 322"/>
            <p:cNvSpPr>
              <a:spLocks noChangeArrowheads="1"/>
            </p:cNvSpPr>
            <p:nvPr/>
          </p:nvSpPr>
          <p:spPr bwMode="auto">
            <a:xfrm>
              <a:off x="5918854" y="3212817"/>
              <a:ext cx="472264" cy="26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15%</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545" name="组合 544"/>
          <p:cNvGrpSpPr/>
          <p:nvPr/>
        </p:nvGrpSpPr>
        <p:grpSpPr>
          <a:xfrm>
            <a:off x="0" y="1243013"/>
            <a:ext cx="9134475" cy="2819400"/>
            <a:chOff x="0" y="1243013"/>
            <a:chExt cx="9134475" cy="2819400"/>
          </a:xfrm>
        </p:grpSpPr>
        <p:grpSp>
          <p:nvGrpSpPr>
            <p:cNvPr id="504" name="组合 503"/>
            <p:cNvGrpSpPr/>
            <p:nvPr/>
          </p:nvGrpSpPr>
          <p:grpSpPr bwMode="auto">
            <a:xfrm>
              <a:off x="0" y="2378075"/>
              <a:ext cx="9134475" cy="7938"/>
              <a:chOff x="25631" y="2735581"/>
              <a:chExt cx="9132657" cy="7713"/>
            </a:xfrm>
          </p:grpSpPr>
          <p:cxnSp>
            <p:nvCxnSpPr>
              <p:cNvPr id="505" name="直接连接符 504"/>
              <p:cNvCxnSpPr/>
              <p:nvPr/>
            </p:nvCxnSpPr>
            <p:spPr>
              <a:xfrm>
                <a:off x="25631" y="2743294"/>
                <a:ext cx="10808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6" name="直接连接符 505"/>
              <p:cNvCxnSpPr/>
              <p:nvPr/>
            </p:nvCxnSpPr>
            <p:spPr>
              <a:xfrm>
                <a:off x="7545709" y="2735581"/>
                <a:ext cx="1612579" cy="77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p:nvPr/>
            </p:nvCxnSpPr>
            <p:spPr>
              <a:xfrm>
                <a:off x="4777660" y="2743294"/>
                <a:ext cx="15665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p:nvPr/>
            </p:nvCxnSpPr>
            <p:spPr>
              <a:xfrm>
                <a:off x="2319112" y="2743294"/>
                <a:ext cx="128720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09" name="空心弧 508"/>
            <p:cNvSpPr/>
            <p:nvPr/>
          </p:nvSpPr>
          <p:spPr>
            <a:xfrm>
              <a:off x="827088" y="1558925"/>
              <a:ext cx="1730375" cy="1658938"/>
            </a:xfrm>
            <a:prstGeom prst="blockArc">
              <a:avLst>
                <a:gd name="adj1" fmla="val 10800000"/>
                <a:gd name="adj2" fmla="val 0"/>
                <a:gd name="adj3" fmla="val 16192"/>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510" name="空心弧 509"/>
            <p:cNvSpPr/>
            <p:nvPr/>
          </p:nvSpPr>
          <p:spPr>
            <a:xfrm>
              <a:off x="3108325" y="1376363"/>
              <a:ext cx="2111375" cy="2024062"/>
            </a:xfrm>
            <a:prstGeom prst="blockArc">
              <a:avLst>
                <a:gd name="adj1" fmla="val 10820313"/>
                <a:gd name="adj2" fmla="val 21581297"/>
                <a:gd name="adj3" fmla="val 22357"/>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511" name="空心弧 510"/>
            <p:cNvSpPr/>
            <p:nvPr/>
          </p:nvSpPr>
          <p:spPr>
            <a:xfrm>
              <a:off x="5710238" y="1243013"/>
              <a:ext cx="2390775" cy="2292350"/>
            </a:xfrm>
            <a:prstGeom prst="blockArc">
              <a:avLst>
                <a:gd name="adj1" fmla="val 10816496"/>
                <a:gd name="adj2" fmla="val 21599452"/>
                <a:gd name="adj3" fmla="val 25595"/>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grpSp>
          <p:nvGrpSpPr>
            <p:cNvPr id="512" name="组合 511"/>
            <p:cNvGrpSpPr/>
            <p:nvPr/>
          </p:nvGrpSpPr>
          <p:grpSpPr bwMode="auto">
            <a:xfrm>
              <a:off x="1173163" y="1889125"/>
              <a:ext cx="1039812" cy="996950"/>
              <a:chOff x="1172823" y="2226393"/>
              <a:chExt cx="1039738" cy="1039738"/>
            </a:xfrm>
          </p:grpSpPr>
          <p:sp>
            <p:nvSpPr>
              <p:cNvPr id="513" name="椭圆 512"/>
              <p:cNvSpPr/>
              <p:nvPr/>
            </p:nvSpPr>
            <p:spPr>
              <a:xfrm>
                <a:off x="1172823" y="2226393"/>
                <a:ext cx="1039738" cy="1039738"/>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14" name="TextBox 513"/>
              <p:cNvSpPr txBox="1"/>
              <p:nvPr/>
            </p:nvSpPr>
            <p:spPr>
              <a:xfrm>
                <a:off x="1182347" y="2484672"/>
                <a:ext cx="1020689" cy="546359"/>
              </a:xfrm>
              <a:prstGeom prst="rect">
                <a:avLst/>
              </a:prstGeom>
              <a:noFill/>
            </p:spPr>
            <p:txBody>
              <a:bodyPr wrap="none">
                <a:spAutoFit/>
              </a:bodyPr>
              <a:lstStyle/>
              <a:p>
                <a:pPr defTabSz="685800">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rPr>
                  <a:t>20%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ndParaRPr>
              </a:p>
            </p:txBody>
          </p:sp>
        </p:grpSp>
        <p:grpSp>
          <p:nvGrpSpPr>
            <p:cNvPr id="515" name="组合 514"/>
            <p:cNvGrpSpPr/>
            <p:nvPr/>
          </p:nvGrpSpPr>
          <p:grpSpPr bwMode="auto">
            <a:xfrm>
              <a:off x="3644900" y="1889125"/>
              <a:ext cx="1039813" cy="996950"/>
              <a:chOff x="3644595" y="2226393"/>
              <a:chExt cx="1039738" cy="1039738"/>
            </a:xfrm>
          </p:grpSpPr>
          <p:sp>
            <p:nvSpPr>
              <p:cNvPr id="516" name="椭圆 515"/>
              <p:cNvSpPr/>
              <p:nvPr/>
            </p:nvSpPr>
            <p:spPr>
              <a:xfrm>
                <a:off x="3644595" y="2226393"/>
                <a:ext cx="1039738" cy="1039738"/>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17" name="TextBox 516"/>
              <p:cNvSpPr txBox="1"/>
              <p:nvPr/>
            </p:nvSpPr>
            <p:spPr>
              <a:xfrm>
                <a:off x="3654119" y="2484672"/>
                <a:ext cx="1020689" cy="546359"/>
              </a:xfrm>
              <a:prstGeom prst="rect">
                <a:avLst/>
              </a:prstGeom>
              <a:noFill/>
            </p:spPr>
            <p:txBody>
              <a:bodyPr wrap="none">
                <a:spAutoFit/>
              </a:bodyPr>
              <a:lstStyle/>
              <a:p>
                <a:pPr defTabSz="685800">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rPr>
                  <a:t>30%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ndParaRPr>
              </a:p>
            </p:txBody>
          </p:sp>
        </p:grpSp>
        <p:grpSp>
          <p:nvGrpSpPr>
            <p:cNvPr id="518" name="组合 517"/>
            <p:cNvGrpSpPr/>
            <p:nvPr/>
          </p:nvGrpSpPr>
          <p:grpSpPr bwMode="auto">
            <a:xfrm>
              <a:off x="6384925" y="1889125"/>
              <a:ext cx="1039813" cy="996950"/>
              <a:chOff x="6385215" y="2226393"/>
              <a:chExt cx="1039738" cy="1039738"/>
            </a:xfrm>
          </p:grpSpPr>
          <p:sp>
            <p:nvSpPr>
              <p:cNvPr id="519" name="椭圆 518"/>
              <p:cNvSpPr/>
              <p:nvPr/>
            </p:nvSpPr>
            <p:spPr>
              <a:xfrm>
                <a:off x="6385215" y="2226393"/>
                <a:ext cx="1039738" cy="1039738"/>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20" name="TextBox 519"/>
              <p:cNvSpPr txBox="1"/>
              <p:nvPr/>
            </p:nvSpPr>
            <p:spPr>
              <a:xfrm>
                <a:off x="6394739" y="2484672"/>
                <a:ext cx="1020689" cy="546359"/>
              </a:xfrm>
              <a:prstGeom prst="rect">
                <a:avLst/>
              </a:prstGeom>
              <a:noFill/>
            </p:spPr>
            <p:txBody>
              <a:bodyPr wrap="none">
                <a:spAutoFit/>
              </a:bodyPr>
              <a:lstStyle/>
              <a:p>
                <a:pPr defTabSz="685800">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rPr>
                  <a:t>50%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ndParaRPr>
              </a:p>
            </p:txBody>
          </p:sp>
        </p:grpSp>
        <p:grpSp>
          <p:nvGrpSpPr>
            <p:cNvPr id="521" name="组合 520"/>
            <p:cNvGrpSpPr/>
            <p:nvPr/>
          </p:nvGrpSpPr>
          <p:grpSpPr bwMode="auto">
            <a:xfrm>
              <a:off x="915988" y="2992439"/>
              <a:ext cx="1512887" cy="1069974"/>
              <a:chOff x="916767" y="3400673"/>
              <a:chExt cx="1512168" cy="1118382"/>
            </a:xfrm>
          </p:grpSpPr>
          <p:grpSp>
            <p:nvGrpSpPr>
              <p:cNvPr id="522" name="组合 80"/>
              <p:cNvGrpSpPr/>
              <p:nvPr/>
            </p:nvGrpSpPr>
            <p:grpSpPr bwMode="auto">
              <a:xfrm>
                <a:off x="916767" y="3710964"/>
                <a:ext cx="1512168" cy="808091"/>
                <a:chOff x="916767" y="3494062"/>
                <a:chExt cx="1512168" cy="808091"/>
              </a:xfrm>
            </p:grpSpPr>
            <p:sp>
              <p:nvSpPr>
                <p:cNvPr id="524" name="TextBox 523"/>
                <p:cNvSpPr txBox="1"/>
                <p:nvPr/>
              </p:nvSpPr>
              <p:spPr>
                <a:xfrm>
                  <a:off x="1139626" y="3494062"/>
                  <a:ext cx="1066452" cy="353871"/>
                </a:xfrm>
                <a:prstGeom prst="rect">
                  <a:avLst/>
                </a:prstGeom>
                <a:noFill/>
              </p:spPr>
              <p:txBody>
                <a:bodyPr wrap="none">
                  <a:spAutoFit/>
                </a:bodyPr>
                <a:lstStyle/>
                <a:p>
                  <a:pPr algn="ctr" defTabSz="685800">
                    <a:defRPr/>
                  </a:pPr>
                  <a:r>
                    <a:rPr lang="zh-CN" altLang="en-US" sz="1600" b="1"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b="1"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525" name="矩形 524"/>
                <p:cNvSpPr/>
                <p:nvPr/>
              </p:nvSpPr>
              <p:spPr>
                <a:xfrm>
                  <a:off x="1115110" y="3814312"/>
                  <a:ext cx="1115483" cy="31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526" name="组合 19"/>
                <p:cNvGrpSpPr/>
                <p:nvPr/>
              </p:nvGrpSpPr>
              <p:grpSpPr bwMode="auto">
                <a:xfrm>
                  <a:off x="916767" y="3865524"/>
                  <a:ext cx="1512168" cy="436629"/>
                  <a:chOff x="1232074" y="3743339"/>
                  <a:chExt cx="1512168" cy="436629"/>
                </a:xfrm>
              </p:grpSpPr>
              <p:sp>
                <p:nvSpPr>
                  <p:cNvPr id="527" name="TextBox 11"/>
                  <p:cNvSpPr txBox="1">
                    <a:spLocks noChangeArrowheads="1"/>
                  </p:cNvSpPr>
                  <p:nvPr/>
                </p:nvSpPr>
                <p:spPr bwMode="auto">
                  <a:xfrm flipH="1">
                    <a:off x="1232074" y="3743566"/>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28" name="TextBox 11"/>
                  <p:cNvSpPr txBox="1">
                    <a:spLocks noChangeArrowheads="1"/>
                  </p:cNvSpPr>
                  <p:nvPr/>
                </p:nvSpPr>
                <p:spPr bwMode="auto">
                  <a:xfrm flipH="1">
                    <a:off x="1232074" y="3922773"/>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523" name="虚尾箭头 522"/>
              <p:cNvSpPr/>
              <p:nvPr/>
            </p:nvSpPr>
            <p:spPr>
              <a:xfrm rot="16200000" flipV="1">
                <a:off x="1585737" y="3387028"/>
                <a:ext cx="174228" cy="201517"/>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black"/>
                  </a:solidFill>
                </a:endParaRPr>
              </a:p>
            </p:txBody>
          </p:sp>
        </p:grpSp>
        <p:grpSp>
          <p:nvGrpSpPr>
            <p:cNvPr id="529" name="组合 528"/>
            <p:cNvGrpSpPr/>
            <p:nvPr/>
          </p:nvGrpSpPr>
          <p:grpSpPr bwMode="auto">
            <a:xfrm>
              <a:off x="3408363" y="2992439"/>
              <a:ext cx="1512887" cy="1069974"/>
              <a:chOff x="916767" y="3400673"/>
              <a:chExt cx="1512168" cy="1118382"/>
            </a:xfrm>
          </p:grpSpPr>
          <p:grpSp>
            <p:nvGrpSpPr>
              <p:cNvPr id="530" name="组合 85"/>
              <p:cNvGrpSpPr/>
              <p:nvPr/>
            </p:nvGrpSpPr>
            <p:grpSpPr bwMode="auto">
              <a:xfrm>
                <a:off x="916767" y="3710964"/>
                <a:ext cx="1512168" cy="808091"/>
                <a:chOff x="916767" y="3494062"/>
                <a:chExt cx="1512168" cy="808091"/>
              </a:xfrm>
            </p:grpSpPr>
            <p:sp>
              <p:nvSpPr>
                <p:cNvPr id="532" name="TextBox 531"/>
                <p:cNvSpPr txBox="1"/>
                <p:nvPr/>
              </p:nvSpPr>
              <p:spPr>
                <a:xfrm>
                  <a:off x="1139624" y="3494062"/>
                  <a:ext cx="1066453" cy="353871"/>
                </a:xfrm>
                <a:prstGeom prst="rect">
                  <a:avLst/>
                </a:prstGeom>
                <a:noFill/>
              </p:spPr>
              <p:txBody>
                <a:bodyPr wrap="none">
                  <a:spAutoFit/>
                </a:bodyPr>
                <a:lstStyle>
                  <a:defPPr>
                    <a:defRPr lang="zh-CN"/>
                  </a:defPPr>
                  <a:lvl1pPr algn="ctr" fontAlgn="auto">
                    <a:spcBef>
                      <a:spcPts val="0"/>
                    </a:spcBef>
                    <a:spcAft>
                      <a:spcPts val="0"/>
                    </a:spcAft>
                    <a:defRPr sz="1600" b="1" spc="120">
                      <a:solidFill>
                        <a:srgbClr val="0079A4"/>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85000"/>
                          <a:lumOff val="15000"/>
                        </a:prstClr>
                      </a:solidFill>
                    </a:rPr>
                    <a:t>添加标题</a:t>
                  </a:r>
                  <a:endParaRPr lang="zh-CN" altLang="en-US" dirty="0">
                    <a:solidFill>
                      <a:prstClr val="black">
                        <a:lumMod val="85000"/>
                        <a:lumOff val="15000"/>
                      </a:prstClr>
                    </a:solidFill>
                  </a:endParaRPr>
                </a:p>
              </p:txBody>
            </p:sp>
            <p:sp>
              <p:nvSpPr>
                <p:cNvPr id="533" name="矩形 532"/>
                <p:cNvSpPr/>
                <p:nvPr/>
              </p:nvSpPr>
              <p:spPr>
                <a:xfrm>
                  <a:off x="1115110" y="3814312"/>
                  <a:ext cx="1115483" cy="31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534" name="组合 89"/>
                <p:cNvGrpSpPr/>
                <p:nvPr/>
              </p:nvGrpSpPr>
              <p:grpSpPr bwMode="auto">
                <a:xfrm>
                  <a:off x="916767" y="3865524"/>
                  <a:ext cx="1512168" cy="436629"/>
                  <a:chOff x="1232074" y="3743339"/>
                  <a:chExt cx="1512168" cy="436629"/>
                </a:xfrm>
              </p:grpSpPr>
              <p:sp>
                <p:nvSpPr>
                  <p:cNvPr id="535" name="TextBox 11"/>
                  <p:cNvSpPr txBox="1">
                    <a:spLocks noChangeArrowheads="1"/>
                  </p:cNvSpPr>
                  <p:nvPr/>
                </p:nvSpPr>
                <p:spPr bwMode="auto">
                  <a:xfrm flipH="1">
                    <a:off x="1232074" y="3743566"/>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36" name="TextBox 11"/>
                  <p:cNvSpPr txBox="1">
                    <a:spLocks noChangeArrowheads="1"/>
                  </p:cNvSpPr>
                  <p:nvPr/>
                </p:nvSpPr>
                <p:spPr bwMode="auto">
                  <a:xfrm flipH="1">
                    <a:off x="1232074" y="3922773"/>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531" name="虚尾箭头 530"/>
              <p:cNvSpPr/>
              <p:nvPr/>
            </p:nvSpPr>
            <p:spPr>
              <a:xfrm rot="16200000" flipV="1">
                <a:off x="1585737" y="3387028"/>
                <a:ext cx="174228" cy="201517"/>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black"/>
                  </a:solidFill>
                </a:endParaRPr>
              </a:p>
            </p:txBody>
          </p:sp>
        </p:grpSp>
        <p:grpSp>
          <p:nvGrpSpPr>
            <p:cNvPr id="537" name="组合 536"/>
            <p:cNvGrpSpPr/>
            <p:nvPr/>
          </p:nvGrpSpPr>
          <p:grpSpPr bwMode="auto">
            <a:xfrm>
              <a:off x="6148388" y="2992439"/>
              <a:ext cx="1512887" cy="1069974"/>
              <a:chOff x="916767" y="3400673"/>
              <a:chExt cx="1512168" cy="1118382"/>
            </a:xfrm>
          </p:grpSpPr>
          <p:grpSp>
            <p:nvGrpSpPr>
              <p:cNvPr id="538" name="组合 93"/>
              <p:cNvGrpSpPr/>
              <p:nvPr/>
            </p:nvGrpSpPr>
            <p:grpSpPr bwMode="auto">
              <a:xfrm>
                <a:off x="916767" y="3710964"/>
                <a:ext cx="1512168" cy="808091"/>
                <a:chOff x="916767" y="3494062"/>
                <a:chExt cx="1512168" cy="808091"/>
              </a:xfrm>
            </p:grpSpPr>
            <p:sp>
              <p:nvSpPr>
                <p:cNvPr id="540" name="TextBox 539"/>
                <p:cNvSpPr txBox="1"/>
                <p:nvPr/>
              </p:nvSpPr>
              <p:spPr>
                <a:xfrm>
                  <a:off x="1139625" y="3494062"/>
                  <a:ext cx="1066452" cy="353871"/>
                </a:xfrm>
                <a:prstGeom prst="rect">
                  <a:avLst/>
                </a:prstGeom>
                <a:noFill/>
              </p:spPr>
              <p:txBody>
                <a:bodyPr wrap="none">
                  <a:spAutoFit/>
                </a:bodyPr>
                <a:lstStyle>
                  <a:defPPr>
                    <a:defRPr lang="zh-CN"/>
                  </a:defPPr>
                  <a:lvl1pPr algn="ctr" fontAlgn="auto">
                    <a:spcBef>
                      <a:spcPts val="0"/>
                    </a:spcBef>
                    <a:spcAft>
                      <a:spcPts val="0"/>
                    </a:spcAft>
                    <a:defRPr sz="1600" b="1" spc="120">
                      <a:solidFill>
                        <a:srgbClr val="0079A4"/>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85000"/>
                          <a:lumOff val="15000"/>
                        </a:prstClr>
                      </a:solidFill>
                    </a:rPr>
                    <a:t>添加标题</a:t>
                  </a:r>
                  <a:endParaRPr lang="zh-CN" altLang="en-US" dirty="0">
                    <a:solidFill>
                      <a:prstClr val="black">
                        <a:lumMod val="85000"/>
                        <a:lumOff val="15000"/>
                      </a:prstClr>
                    </a:solidFill>
                  </a:endParaRPr>
                </a:p>
              </p:txBody>
            </p:sp>
            <p:sp>
              <p:nvSpPr>
                <p:cNvPr id="541" name="矩形 540"/>
                <p:cNvSpPr/>
                <p:nvPr/>
              </p:nvSpPr>
              <p:spPr>
                <a:xfrm>
                  <a:off x="1115110" y="3814312"/>
                  <a:ext cx="1115483" cy="31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542" name="组合 97"/>
                <p:cNvGrpSpPr/>
                <p:nvPr/>
              </p:nvGrpSpPr>
              <p:grpSpPr bwMode="auto">
                <a:xfrm>
                  <a:off x="916767" y="3865524"/>
                  <a:ext cx="1512168" cy="436629"/>
                  <a:chOff x="1232074" y="3743339"/>
                  <a:chExt cx="1512168" cy="436629"/>
                </a:xfrm>
              </p:grpSpPr>
              <p:sp>
                <p:nvSpPr>
                  <p:cNvPr id="543" name="TextBox 11"/>
                  <p:cNvSpPr txBox="1">
                    <a:spLocks noChangeArrowheads="1"/>
                  </p:cNvSpPr>
                  <p:nvPr/>
                </p:nvSpPr>
                <p:spPr bwMode="auto">
                  <a:xfrm flipH="1">
                    <a:off x="1232074" y="3743566"/>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44" name="TextBox 11"/>
                  <p:cNvSpPr txBox="1">
                    <a:spLocks noChangeArrowheads="1"/>
                  </p:cNvSpPr>
                  <p:nvPr/>
                </p:nvSpPr>
                <p:spPr bwMode="auto">
                  <a:xfrm flipH="1">
                    <a:off x="1232074" y="3922773"/>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539" name="虚尾箭头 538"/>
              <p:cNvSpPr/>
              <p:nvPr/>
            </p:nvSpPr>
            <p:spPr>
              <a:xfrm rot="16200000" flipV="1">
                <a:off x="1585737" y="3387028"/>
                <a:ext cx="174228" cy="201517"/>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black"/>
                  </a:solidFill>
                </a:endParaRPr>
              </a:p>
            </p:txBody>
          </p:sp>
        </p:grpSp>
      </p:grpSp>
      <p:sp>
        <p:nvSpPr>
          <p:cNvPr id="546" name="矩形 545"/>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withEffect">
                                  <p:stCondLst>
                                    <p:cond delay="0"/>
                                  </p:stCondLst>
                                  <p:childTnLst>
                                    <p:animEffect transition="out" filter="wipe(left)">
                                      <p:cBhvr>
                                        <p:cTn id="6" dur="500"/>
                                        <p:tgtEl>
                                          <p:spTgt spid="545"/>
                                        </p:tgtEl>
                                      </p:cBhvr>
                                    </p:animEffect>
                                    <p:set>
                                      <p:cBhvr>
                                        <p:cTn id="7" dur="1" fill="hold">
                                          <p:stCondLst>
                                            <p:cond delay="499"/>
                                          </p:stCondLst>
                                        </p:cTn>
                                        <p:tgtEl>
                                          <p:spTgt spid="545"/>
                                        </p:tgtEl>
                                        <p:attrNameLst>
                                          <p:attrName>style.visibility</p:attrName>
                                        </p:attrNameLst>
                                      </p:cBhvr>
                                      <p:to>
                                        <p:strVal val="hidden"/>
                                      </p:to>
                                    </p:set>
                                  </p:childTnLst>
                                </p:cTn>
                              </p:par>
                              <p:par>
                                <p:cTn id="8" presetID="55" presetClass="entr" presetSubtype="0" fill="hold" nodeType="withEffect">
                                  <p:stCondLst>
                                    <p:cond delay="600"/>
                                  </p:stCondLst>
                                  <p:childTnLst>
                                    <p:set>
                                      <p:cBhvr>
                                        <p:cTn id="9" dur="1" fill="hold">
                                          <p:stCondLst>
                                            <p:cond delay="0"/>
                                          </p:stCondLst>
                                        </p:cTn>
                                        <p:tgtEl>
                                          <p:spTgt spid="193"/>
                                        </p:tgtEl>
                                        <p:attrNameLst>
                                          <p:attrName>style.visibility</p:attrName>
                                        </p:attrNameLst>
                                      </p:cBhvr>
                                      <p:to>
                                        <p:strVal val="visible"/>
                                      </p:to>
                                    </p:set>
                                    <p:anim calcmode="lin" valueType="num">
                                      <p:cBhvr>
                                        <p:cTn id="10" dur="1000" fill="hold"/>
                                        <p:tgtEl>
                                          <p:spTgt spid="193"/>
                                        </p:tgtEl>
                                        <p:attrNameLst>
                                          <p:attrName>ppt_w</p:attrName>
                                        </p:attrNameLst>
                                      </p:cBhvr>
                                      <p:tavLst>
                                        <p:tav tm="0">
                                          <p:val>
                                            <p:strVal val="#ppt_w*0.70"/>
                                          </p:val>
                                        </p:tav>
                                        <p:tav tm="100000">
                                          <p:val>
                                            <p:strVal val="#ppt_w"/>
                                          </p:val>
                                        </p:tav>
                                      </p:tavLst>
                                    </p:anim>
                                    <p:anim calcmode="lin" valueType="num">
                                      <p:cBhvr>
                                        <p:cTn id="11" dur="1000" fill="hold"/>
                                        <p:tgtEl>
                                          <p:spTgt spid="193"/>
                                        </p:tgtEl>
                                        <p:attrNameLst>
                                          <p:attrName>ppt_h</p:attrName>
                                        </p:attrNameLst>
                                      </p:cBhvr>
                                      <p:tavLst>
                                        <p:tav tm="0">
                                          <p:val>
                                            <p:strVal val="#ppt_h"/>
                                          </p:val>
                                        </p:tav>
                                        <p:tav tm="100000">
                                          <p:val>
                                            <p:strVal val="#ppt_h"/>
                                          </p:val>
                                        </p:tav>
                                      </p:tavLst>
                                    </p:anim>
                                    <p:animEffect transition="in" filter="fade">
                                      <p:cBhvr>
                                        <p:cTn id="12" dur="1000"/>
                                        <p:tgtEl>
                                          <p:spTgt spid="193"/>
                                        </p:tgtEl>
                                      </p:cBhvr>
                                    </p:animEffect>
                                  </p:childTnLst>
                                </p:cTn>
                              </p:par>
                              <p:par>
                                <p:cTn id="13" presetID="12" presetClass="entr" presetSubtype="2" fill="hold" nodeType="withEffect">
                                  <p:stCondLst>
                                    <p:cond delay="1500"/>
                                  </p:stCondLst>
                                  <p:childTnLst>
                                    <p:set>
                                      <p:cBhvr>
                                        <p:cTn id="14" dur="1" fill="hold">
                                          <p:stCondLst>
                                            <p:cond delay="0"/>
                                          </p:stCondLst>
                                        </p:cTn>
                                        <p:tgtEl>
                                          <p:spTgt spid="467"/>
                                        </p:tgtEl>
                                        <p:attrNameLst>
                                          <p:attrName>style.visibility</p:attrName>
                                        </p:attrNameLst>
                                      </p:cBhvr>
                                      <p:to>
                                        <p:strVal val="visible"/>
                                      </p:to>
                                    </p:set>
                                    <p:anim calcmode="lin" valueType="num">
                                      <p:cBhvr additive="base">
                                        <p:cTn id="15" dur="500"/>
                                        <p:tgtEl>
                                          <p:spTgt spid="467"/>
                                        </p:tgtEl>
                                        <p:attrNameLst>
                                          <p:attrName>ppt_x</p:attrName>
                                        </p:attrNameLst>
                                      </p:cBhvr>
                                      <p:tavLst>
                                        <p:tav tm="0">
                                          <p:val>
                                            <p:strVal val="#ppt_x+#ppt_w*1.125000"/>
                                          </p:val>
                                        </p:tav>
                                        <p:tav tm="100000">
                                          <p:val>
                                            <p:strVal val="#ppt_x"/>
                                          </p:val>
                                        </p:tav>
                                      </p:tavLst>
                                    </p:anim>
                                    <p:animEffect transition="in" filter="wipe(left)">
                                      <p:cBhvr>
                                        <p:cTn id="16" dur="500"/>
                                        <p:tgtEl>
                                          <p:spTgt spid="467"/>
                                        </p:tgtEl>
                                      </p:cBhvr>
                                    </p:animEffect>
                                  </p:childTnLst>
                                </p:cTn>
                              </p:par>
                              <p:par>
                                <p:cTn id="17" presetID="12" presetClass="entr" presetSubtype="2" fill="hold" nodeType="withEffect">
                                  <p:stCondLst>
                                    <p:cond delay="1500"/>
                                  </p:stCondLst>
                                  <p:childTnLst>
                                    <p:set>
                                      <p:cBhvr>
                                        <p:cTn id="18" dur="1" fill="hold">
                                          <p:stCondLst>
                                            <p:cond delay="0"/>
                                          </p:stCondLst>
                                        </p:cTn>
                                        <p:tgtEl>
                                          <p:spTgt spid="472"/>
                                        </p:tgtEl>
                                        <p:attrNameLst>
                                          <p:attrName>style.visibility</p:attrName>
                                        </p:attrNameLst>
                                      </p:cBhvr>
                                      <p:to>
                                        <p:strVal val="visible"/>
                                      </p:to>
                                    </p:set>
                                    <p:anim calcmode="lin" valueType="num">
                                      <p:cBhvr additive="base">
                                        <p:cTn id="19" dur="500"/>
                                        <p:tgtEl>
                                          <p:spTgt spid="472"/>
                                        </p:tgtEl>
                                        <p:attrNameLst>
                                          <p:attrName>ppt_x</p:attrName>
                                        </p:attrNameLst>
                                      </p:cBhvr>
                                      <p:tavLst>
                                        <p:tav tm="0">
                                          <p:val>
                                            <p:strVal val="#ppt_x+#ppt_w*1.125000"/>
                                          </p:val>
                                        </p:tav>
                                        <p:tav tm="100000">
                                          <p:val>
                                            <p:strVal val="#ppt_x"/>
                                          </p:val>
                                        </p:tav>
                                      </p:tavLst>
                                    </p:anim>
                                    <p:animEffect transition="in" filter="wipe(left)">
                                      <p:cBhvr>
                                        <p:cTn id="20" dur="500"/>
                                        <p:tgtEl>
                                          <p:spTgt spid="472"/>
                                        </p:tgtEl>
                                      </p:cBhvr>
                                    </p:animEffect>
                                  </p:childTnLst>
                                </p:cTn>
                              </p:par>
                              <p:par>
                                <p:cTn id="21" presetID="12" presetClass="entr" presetSubtype="2" fill="hold" nodeType="withEffect">
                                  <p:stCondLst>
                                    <p:cond delay="1500"/>
                                  </p:stCondLst>
                                  <p:childTnLst>
                                    <p:set>
                                      <p:cBhvr>
                                        <p:cTn id="22" dur="1" fill="hold">
                                          <p:stCondLst>
                                            <p:cond delay="0"/>
                                          </p:stCondLst>
                                        </p:cTn>
                                        <p:tgtEl>
                                          <p:spTgt spid="476"/>
                                        </p:tgtEl>
                                        <p:attrNameLst>
                                          <p:attrName>style.visibility</p:attrName>
                                        </p:attrNameLst>
                                      </p:cBhvr>
                                      <p:to>
                                        <p:strVal val="visible"/>
                                      </p:to>
                                    </p:set>
                                    <p:anim calcmode="lin" valueType="num">
                                      <p:cBhvr additive="base">
                                        <p:cTn id="23" dur="500"/>
                                        <p:tgtEl>
                                          <p:spTgt spid="476"/>
                                        </p:tgtEl>
                                        <p:attrNameLst>
                                          <p:attrName>ppt_x</p:attrName>
                                        </p:attrNameLst>
                                      </p:cBhvr>
                                      <p:tavLst>
                                        <p:tav tm="0">
                                          <p:val>
                                            <p:strVal val="#ppt_x+#ppt_w*1.125000"/>
                                          </p:val>
                                        </p:tav>
                                        <p:tav tm="100000">
                                          <p:val>
                                            <p:strVal val="#ppt_x"/>
                                          </p:val>
                                        </p:tav>
                                      </p:tavLst>
                                    </p:anim>
                                    <p:animEffect transition="in" filter="wipe(left)">
                                      <p:cBhvr>
                                        <p:cTn id="24" dur="500"/>
                                        <p:tgtEl>
                                          <p:spTgt spid="476"/>
                                        </p:tgtEl>
                                      </p:cBhvr>
                                    </p:animEffect>
                                  </p:childTnLst>
                                </p:cTn>
                              </p:par>
                              <p:par>
                                <p:cTn id="25" presetID="12" presetClass="entr" presetSubtype="1" fill="hold" nodeType="withEffect">
                                  <p:stCondLst>
                                    <p:cond delay="1500"/>
                                  </p:stCondLst>
                                  <p:childTnLst>
                                    <p:set>
                                      <p:cBhvr>
                                        <p:cTn id="26" dur="1" fill="hold">
                                          <p:stCondLst>
                                            <p:cond delay="0"/>
                                          </p:stCondLst>
                                        </p:cTn>
                                        <p:tgtEl>
                                          <p:spTgt spid="482"/>
                                        </p:tgtEl>
                                        <p:attrNameLst>
                                          <p:attrName>style.visibility</p:attrName>
                                        </p:attrNameLst>
                                      </p:cBhvr>
                                      <p:to>
                                        <p:strVal val="visible"/>
                                      </p:to>
                                    </p:set>
                                    <p:anim calcmode="lin" valueType="num">
                                      <p:cBhvr additive="base">
                                        <p:cTn id="27" dur="500"/>
                                        <p:tgtEl>
                                          <p:spTgt spid="482"/>
                                        </p:tgtEl>
                                        <p:attrNameLst>
                                          <p:attrName>ppt_y</p:attrName>
                                        </p:attrNameLst>
                                      </p:cBhvr>
                                      <p:tavLst>
                                        <p:tav tm="0">
                                          <p:val>
                                            <p:strVal val="#ppt_y-#ppt_h*1.125000"/>
                                          </p:val>
                                        </p:tav>
                                        <p:tav tm="100000">
                                          <p:val>
                                            <p:strVal val="#ppt_y"/>
                                          </p:val>
                                        </p:tav>
                                      </p:tavLst>
                                    </p:anim>
                                    <p:animEffect transition="in" filter="wipe(down)">
                                      <p:cBhvr>
                                        <p:cTn id="28" dur="500"/>
                                        <p:tgtEl>
                                          <p:spTgt spid="482"/>
                                        </p:tgtEl>
                                      </p:cBhvr>
                                    </p:animEffect>
                                  </p:childTnLst>
                                </p:cTn>
                              </p:par>
                              <p:par>
                                <p:cTn id="29" presetID="12" presetClass="entr" presetSubtype="8" fill="hold" nodeType="withEffect">
                                  <p:stCondLst>
                                    <p:cond delay="1500"/>
                                  </p:stCondLst>
                                  <p:childTnLst>
                                    <p:set>
                                      <p:cBhvr>
                                        <p:cTn id="30" dur="1" fill="hold">
                                          <p:stCondLst>
                                            <p:cond delay="0"/>
                                          </p:stCondLst>
                                        </p:cTn>
                                        <p:tgtEl>
                                          <p:spTgt spid="492"/>
                                        </p:tgtEl>
                                        <p:attrNameLst>
                                          <p:attrName>style.visibility</p:attrName>
                                        </p:attrNameLst>
                                      </p:cBhvr>
                                      <p:to>
                                        <p:strVal val="visible"/>
                                      </p:to>
                                    </p:set>
                                    <p:anim calcmode="lin" valueType="num">
                                      <p:cBhvr additive="base">
                                        <p:cTn id="31" dur="500"/>
                                        <p:tgtEl>
                                          <p:spTgt spid="492"/>
                                        </p:tgtEl>
                                        <p:attrNameLst>
                                          <p:attrName>ppt_x</p:attrName>
                                        </p:attrNameLst>
                                      </p:cBhvr>
                                      <p:tavLst>
                                        <p:tav tm="0">
                                          <p:val>
                                            <p:strVal val="#ppt_x-#ppt_w*1.125000"/>
                                          </p:val>
                                        </p:tav>
                                        <p:tav tm="100000">
                                          <p:val>
                                            <p:strVal val="#ppt_x"/>
                                          </p:val>
                                        </p:tav>
                                      </p:tavLst>
                                    </p:anim>
                                    <p:animEffect transition="in" filter="wipe(right)">
                                      <p:cBhvr>
                                        <p:cTn id="32" dur="500"/>
                                        <p:tgtEl>
                                          <p:spTgt spid="492"/>
                                        </p:tgtEl>
                                      </p:cBhvr>
                                    </p:animEffect>
                                  </p:childTnLst>
                                </p:cTn>
                              </p:par>
                              <p:par>
                                <p:cTn id="33" presetID="12" presetClass="entr" presetSubtype="8" fill="hold" nodeType="withEffect">
                                  <p:stCondLst>
                                    <p:cond delay="1500"/>
                                  </p:stCondLst>
                                  <p:childTnLst>
                                    <p:set>
                                      <p:cBhvr>
                                        <p:cTn id="34" dur="1" fill="hold">
                                          <p:stCondLst>
                                            <p:cond delay="0"/>
                                          </p:stCondLst>
                                        </p:cTn>
                                        <p:tgtEl>
                                          <p:spTgt spid="498"/>
                                        </p:tgtEl>
                                        <p:attrNameLst>
                                          <p:attrName>style.visibility</p:attrName>
                                        </p:attrNameLst>
                                      </p:cBhvr>
                                      <p:to>
                                        <p:strVal val="visible"/>
                                      </p:to>
                                    </p:set>
                                    <p:anim calcmode="lin" valueType="num">
                                      <p:cBhvr additive="base">
                                        <p:cTn id="35" dur="500"/>
                                        <p:tgtEl>
                                          <p:spTgt spid="498"/>
                                        </p:tgtEl>
                                        <p:attrNameLst>
                                          <p:attrName>ppt_x</p:attrName>
                                        </p:attrNameLst>
                                      </p:cBhvr>
                                      <p:tavLst>
                                        <p:tav tm="0">
                                          <p:val>
                                            <p:strVal val="#ppt_x-#ppt_w*1.125000"/>
                                          </p:val>
                                        </p:tav>
                                        <p:tav tm="100000">
                                          <p:val>
                                            <p:strVal val="#ppt_x"/>
                                          </p:val>
                                        </p:tav>
                                      </p:tavLst>
                                    </p:anim>
                                    <p:animEffect transition="in" filter="wipe(right)">
                                      <p:cBhvr>
                                        <p:cTn id="36" dur="500"/>
                                        <p:tgtEl>
                                          <p:spTgt spid="498"/>
                                        </p:tgtEl>
                                      </p:cBhvr>
                                    </p:animEffect>
                                  </p:childTnLst>
                                </p:cTn>
                              </p:par>
                              <p:par>
                                <p:cTn id="37" presetID="12" presetClass="entr" presetSubtype="8" fill="hold" nodeType="withEffect">
                                  <p:stCondLst>
                                    <p:cond delay="1500"/>
                                  </p:stCondLst>
                                  <p:childTnLst>
                                    <p:set>
                                      <p:cBhvr>
                                        <p:cTn id="38" dur="1" fill="hold">
                                          <p:stCondLst>
                                            <p:cond delay="0"/>
                                          </p:stCondLst>
                                        </p:cTn>
                                        <p:tgtEl>
                                          <p:spTgt spid="457"/>
                                        </p:tgtEl>
                                        <p:attrNameLst>
                                          <p:attrName>style.visibility</p:attrName>
                                        </p:attrNameLst>
                                      </p:cBhvr>
                                      <p:to>
                                        <p:strVal val="visible"/>
                                      </p:to>
                                    </p:set>
                                    <p:anim calcmode="lin" valueType="num">
                                      <p:cBhvr additive="base">
                                        <p:cTn id="39" dur="500"/>
                                        <p:tgtEl>
                                          <p:spTgt spid="457"/>
                                        </p:tgtEl>
                                        <p:attrNameLst>
                                          <p:attrName>ppt_x</p:attrName>
                                        </p:attrNameLst>
                                      </p:cBhvr>
                                      <p:tavLst>
                                        <p:tav tm="0">
                                          <p:val>
                                            <p:strVal val="#ppt_x-#ppt_w*1.125000"/>
                                          </p:val>
                                        </p:tav>
                                        <p:tav tm="100000">
                                          <p:val>
                                            <p:strVal val="#ppt_x"/>
                                          </p:val>
                                        </p:tav>
                                      </p:tavLst>
                                    </p:anim>
                                    <p:animEffect transition="in" filter="wipe(right)">
                                      <p:cBhvr>
                                        <p:cTn id="40" dur="500"/>
                                        <p:tgtEl>
                                          <p:spTgt spid="457"/>
                                        </p:tgtEl>
                                      </p:cBhvr>
                                    </p:animEffect>
                                  </p:childTnLst>
                                </p:cTn>
                              </p:par>
                              <p:par>
                                <p:cTn id="41" presetID="12" presetClass="entr" presetSubtype="8" fill="hold" nodeType="withEffect">
                                  <p:stCondLst>
                                    <p:cond delay="1500"/>
                                  </p:stCondLst>
                                  <p:childTnLst>
                                    <p:set>
                                      <p:cBhvr>
                                        <p:cTn id="42" dur="1" fill="hold">
                                          <p:stCondLst>
                                            <p:cond delay="0"/>
                                          </p:stCondLst>
                                        </p:cTn>
                                        <p:tgtEl>
                                          <p:spTgt spid="461"/>
                                        </p:tgtEl>
                                        <p:attrNameLst>
                                          <p:attrName>style.visibility</p:attrName>
                                        </p:attrNameLst>
                                      </p:cBhvr>
                                      <p:to>
                                        <p:strVal val="visible"/>
                                      </p:to>
                                    </p:set>
                                    <p:anim calcmode="lin" valueType="num">
                                      <p:cBhvr additive="base">
                                        <p:cTn id="43" dur="500"/>
                                        <p:tgtEl>
                                          <p:spTgt spid="461"/>
                                        </p:tgtEl>
                                        <p:attrNameLst>
                                          <p:attrName>ppt_x</p:attrName>
                                        </p:attrNameLst>
                                      </p:cBhvr>
                                      <p:tavLst>
                                        <p:tav tm="0">
                                          <p:val>
                                            <p:strVal val="#ppt_x-#ppt_w*1.125000"/>
                                          </p:val>
                                        </p:tav>
                                        <p:tav tm="100000">
                                          <p:val>
                                            <p:strVal val="#ppt_x"/>
                                          </p:val>
                                        </p:tav>
                                      </p:tavLst>
                                    </p:anim>
                                    <p:animEffect transition="in" filter="wipe(right)">
                                      <p:cBhvr>
                                        <p:cTn id="44" dur="500"/>
                                        <p:tgtEl>
                                          <p:spTgt spid="461"/>
                                        </p:tgtEl>
                                      </p:cBhvr>
                                    </p:animEffect>
                                  </p:childTnLst>
                                </p:cTn>
                              </p:par>
                              <p:par>
                                <p:cTn id="45" presetID="12" presetClass="entr" presetSubtype="2" fill="hold" nodeType="withEffect">
                                  <p:stCondLst>
                                    <p:cond delay="1500"/>
                                  </p:stCondLst>
                                  <p:childTnLst>
                                    <p:set>
                                      <p:cBhvr>
                                        <p:cTn id="46" dur="1" fill="hold">
                                          <p:stCondLst>
                                            <p:cond delay="0"/>
                                          </p:stCondLst>
                                        </p:cTn>
                                        <p:tgtEl>
                                          <p:spTgt spid="486"/>
                                        </p:tgtEl>
                                        <p:attrNameLst>
                                          <p:attrName>style.visibility</p:attrName>
                                        </p:attrNameLst>
                                      </p:cBhvr>
                                      <p:to>
                                        <p:strVal val="visible"/>
                                      </p:to>
                                    </p:set>
                                    <p:anim calcmode="lin" valueType="num">
                                      <p:cBhvr additive="base">
                                        <p:cTn id="47" dur="500"/>
                                        <p:tgtEl>
                                          <p:spTgt spid="486"/>
                                        </p:tgtEl>
                                        <p:attrNameLst>
                                          <p:attrName>ppt_x</p:attrName>
                                        </p:attrNameLst>
                                      </p:cBhvr>
                                      <p:tavLst>
                                        <p:tav tm="0">
                                          <p:val>
                                            <p:strVal val="#ppt_x+#ppt_w*1.125000"/>
                                          </p:val>
                                        </p:tav>
                                        <p:tav tm="100000">
                                          <p:val>
                                            <p:strVal val="#ppt_x"/>
                                          </p:val>
                                        </p:tav>
                                      </p:tavLst>
                                    </p:anim>
                                    <p:animEffect transition="in" filter="wipe(left)">
                                      <p:cBhvr>
                                        <p:cTn id="48" dur="500"/>
                                        <p:tgtEl>
                                          <p:spTgt spid="486"/>
                                        </p:tgtEl>
                                      </p:cBhvr>
                                    </p:animEffect>
                                  </p:childTnLst>
                                </p:cTn>
                              </p:par>
                              <p:par>
                                <p:cTn id="49" presetID="1" presetClass="entr" presetSubtype="0" fill="hold" grpId="0" nodeType="withEffect">
                                  <p:stCondLst>
                                    <p:cond delay="2700"/>
                                  </p:stCondLst>
                                  <p:childTnLst>
                                    <p:set>
                                      <p:cBhvr>
                                        <p:cTn id="50"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a:spLocks noChangeArrowheads="1"/>
          </p:cNvSpPr>
          <p:nvPr/>
        </p:nvSpPr>
        <p:spPr bwMode="auto">
          <a:xfrm>
            <a:off x="501650" y="1924050"/>
            <a:ext cx="2559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dirty="0">
                <a:solidFill>
                  <a:prstClr val="black"/>
                </a:solidFill>
                <a:latin typeface="微软雅黑" panose="020B0503020204020204" pitchFamily="34" charset="-122"/>
                <a:ea typeface="微软雅黑" panose="020B0503020204020204" pitchFamily="34" charset="-122"/>
              </a:rPr>
              <a:t>点击添加标题 </a:t>
            </a:r>
            <a:r>
              <a:rPr lang="en-US" altLang="zh-CN" sz="1200" dirty="0">
                <a:solidFill>
                  <a:prstClr val="black"/>
                </a:solidFill>
                <a:latin typeface="Arial" panose="020B0604020202020204" pitchFamily="34" charset="0"/>
                <a:cs typeface="Arial" panose="020B0604020202020204" pitchFamily="34" charset="0"/>
              </a:rPr>
              <a:t>Click to add title</a:t>
            </a:r>
            <a:endParaRPr lang="zh-CN" altLang="en-US" sz="1200" dirty="0">
              <a:solidFill>
                <a:prstClr val="black"/>
              </a:solidFill>
              <a:latin typeface="Arial" panose="020B0604020202020204" pitchFamily="34" charset="0"/>
              <a:cs typeface="Arial" panose="020B0604020202020204" pitchFamily="34" charset="0"/>
            </a:endParaRPr>
          </a:p>
        </p:txBody>
      </p:sp>
      <p:sp>
        <p:nvSpPr>
          <p:cNvPr id="17" name="椭圆 40"/>
          <p:cNvSpPr/>
          <p:nvPr/>
        </p:nvSpPr>
        <p:spPr>
          <a:xfrm rot="5383600">
            <a:off x="5418931" y="1102520"/>
            <a:ext cx="3044825" cy="3046412"/>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1" fmla="*/ 1675580 w 3351160"/>
              <a:gd name="connsiteY0-2" fmla="*/ 0 h 3351160"/>
              <a:gd name="connsiteX1-3" fmla="*/ 3351160 w 3351160"/>
              <a:gd name="connsiteY1-4" fmla="*/ 1675580 h 3351160"/>
              <a:gd name="connsiteX2-5" fmla="*/ 1675580 w 3351160"/>
              <a:gd name="connsiteY2-6" fmla="*/ 3351160 h 3351160"/>
              <a:gd name="connsiteX3-7" fmla="*/ 0 w 3351160"/>
              <a:gd name="connsiteY3-8" fmla="*/ 1675580 h 3351160"/>
              <a:gd name="connsiteX4-9" fmla="*/ 1767020 w 3351160"/>
              <a:gd name="connsiteY4-10" fmla="*/ 91440 h 3351160"/>
              <a:gd name="connsiteX0-11" fmla="*/ 1675580 w 3351160"/>
              <a:gd name="connsiteY0-12" fmla="*/ 0 h 3351160"/>
              <a:gd name="connsiteX1-13" fmla="*/ 3351160 w 3351160"/>
              <a:gd name="connsiteY1-14" fmla="*/ 1675580 h 3351160"/>
              <a:gd name="connsiteX2-15" fmla="*/ 1675580 w 3351160"/>
              <a:gd name="connsiteY2-16" fmla="*/ 3351160 h 3351160"/>
              <a:gd name="connsiteX3-17" fmla="*/ 0 w 3351160"/>
              <a:gd name="connsiteY3-18" fmla="*/ 1675580 h 3351160"/>
            </a:gdLst>
            <a:ahLst/>
            <a:cxnLst>
              <a:cxn ang="0">
                <a:pos x="connsiteX0-1" y="connsiteY0-2"/>
              </a:cxn>
              <a:cxn ang="0">
                <a:pos x="connsiteX1-3" y="connsiteY1-4"/>
              </a:cxn>
              <a:cxn ang="0">
                <a:pos x="connsiteX2-5" y="connsiteY2-6"/>
              </a:cxn>
              <a:cxn ang="0">
                <a:pos x="connsiteX3-7" y="connsiteY3-8"/>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a:solidFill>
              <a:schemeClr val="bg1">
                <a:lumMod val="75000"/>
              </a:schemeClr>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8" name="矩形 17"/>
          <p:cNvSpPr>
            <a:spLocks noChangeArrowheads="1"/>
          </p:cNvSpPr>
          <p:nvPr/>
        </p:nvSpPr>
        <p:spPr bwMode="auto">
          <a:xfrm>
            <a:off x="6424613" y="2401888"/>
            <a:ext cx="1009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defTabSz="685800"/>
            <a:r>
              <a:rPr lang="en-US" altLang="ko-KR" sz="1200">
                <a:solidFill>
                  <a:srgbClr val="7F7F7F"/>
                </a:solidFill>
                <a:latin typeface="微软雅黑" panose="020B0503020204020204" pitchFamily="34" charset="-122"/>
                <a:ea typeface="微软雅黑" panose="020B0503020204020204" pitchFamily="34" charset="-122"/>
              </a:rPr>
              <a:t>ADD TITLE</a:t>
            </a:r>
            <a:endParaRPr lang="en-US" altLang="ko-KR" sz="1200">
              <a:solidFill>
                <a:srgbClr val="7F7F7F"/>
              </a:solidFill>
              <a:latin typeface="微软雅黑" panose="020B0503020204020204" pitchFamily="34" charset="-122"/>
              <a:ea typeface="微软雅黑" panose="020B0503020204020204" pitchFamily="34" charset="-122"/>
            </a:endParaRPr>
          </a:p>
          <a:p>
            <a:pPr algn="ctr" defTabSz="685800"/>
            <a:endParaRPr lang="en-US" altLang="ko-KR" sz="1200">
              <a:solidFill>
                <a:srgbClr val="7F7F7F"/>
              </a:solidFill>
              <a:latin typeface="微软雅黑" panose="020B0503020204020204" pitchFamily="34" charset="-122"/>
              <a:ea typeface="微软雅黑" panose="020B0503020204020204" pitchFamily="34" charset="-122"/>
            </a:endParaRPr>
          </a:p>
        </p:txBody>
      </p:sp>
      <p:grpSp>
        <p:nvGrpSpPr>
          <p:cNvPr id="19" name="组合 18"/>
          <p:cNvGrpSpPr/>
          <p:nvPr/>
        </p:nvGrpSpPr>
        <p:grpSpPr bwMode="auto">
          <a:xfrm>
            <a:off x="5589588" y="1268413"/>
            <a:ext cx="2681287" cy="2681287"/>
            <a:chOff x="5588884" y="1209239"/>
            <a:chExt cx="2681584" cy="2681584"/>
          </a:xfrm>
        </p:grpSpPr>
        <p:sp>
          <p:nvSpPr>
            <p:cNvPr id="20" name="空心弧 19"/>
            <p:cNvSpPr/>
            <p:nvPr/>
          </p:nvSpPr>
          <p:spPr>
            <a:xfrm rot="9579120">
              <a:off x="5588884" y="1209239"/>
              <a:ext cx="2681584" cy="2681584"/>
            </a:xfrm>
            <a:prstGeom prst="blockArc">
              <a:avLst>
                <a:gd name="adj1" fmla="val 3101488"/>
                <a:gd name="adj2" fmla="val 6568087"/>
                <a:gd name="adj3" fmla="val 31622"/>
              </a:avLst>
            </a:prstGeom>
            <a:solidFill>
              <a:srgbClr val="E5B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1" name="矩形 13"/>
            <p:cNvSpPr>
              <a:spLocks noChangeArrowheads="1"/>
            </p:cNvSpPr>
            <p:nvPr/>
          </p:nvSpPr>
          <p:spPr bwMode="auto">
            <a:xfrm rot="8490227">
              <a:off x="6141239" y="1513584"/>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5576888" y="1282700"/>
            <a:ext cx="2681287" cy="2681288"/>
            <a:chOff x="5576123" y="1224021"/>
            <a:chExt cx="2681584" cy="2681584"/>
          </a:xfrm>
        </p:grpSpPr>
        <p:sp>
          <p:nvSpPr>
            <p:cNvPr id="23" name="空心弧 22"/>
            <p:cNvSpPr/>
            <p:nvPr/>
          </p:nvSpPr>
          <p:spPr>
            <a:xfrm rot="6015969">
              <a:off x="5576124" y="1224020"/>
              <a:ext cx="2681584" cy="2681584"/>
            </a:xfrm>
            <a:prstGeom prst="blockArc">
              <a:avLst>
                <a:gd name="adj1" fmla="val 3101488"/>
                <a:gd name="adj2" fmla="val 6568087"/>
                <a:gd name="adj3" fmla="val 31622"/>
              </a:avLst>
            </a:prstGeom>
            <a:solidFill>
              <a:srgbClr val="006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4" name="矩形 14"/>
            <p:cNvSpPr>
              <a:spLocks noChangeArrowheads="1"/>
            </p:cNvSpPr>
            <p:nvPr/>
          </p:nvSpPr>
          <p:spPr bwMode="auto">
            <a:xfrm rot="5174863">
              <a:off x="5645319" y="235222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bwMode="auto">
          <a:xfrm>
            <a:off x="5597525" y="1316038"/>
            <a:ext cx="2681288" cy="2682875"/>
            <a:chOff x="5597424" y="1257946"/>
            <a:chExt cx="2681584" cy="2681584"/>
          </a:xfrm>
        </p:grpSpPr>
        <p:sp>
          <p:nvSpPr>
            <p:cNvPr id="26" name="空心弧 25"/>
            <p:cNvSpPr/>
            <p:nvPr/>
          </p:nvSpPr>
          <p:spPr>
            <a:xfrm rot="2494765">
              <a:off x="5597424" y="1257946"/>
              <a:ext cx="2681584" cy="2681584"/>
            </a:xfrm>
            <a:prstGeom prst="blockArc">
              <a:avLst>
                <a:gd name="adj1" fmla="val 2256744"/>
                <a:gd name="adj2" fmla="val 6568087"/>
                <a:gd name="adj3" fmla="val 31622"/>
              </a:avLst>
            </a:prstGeom>
            <a:solidFill>
              <a:srgbClr val="E348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7" name="矩形 15"/>
            <p:cNvSpPr>
              <a:spLocks noChangeArrowheads="1"/>
            </p:cNvSpPr>
            <p:nvPr/>
          </p:nvSpPr>
          <p:spPr bwMode="auto">
            <a:xfrm rot="1707587">
              <a:off x="6205363" y="320448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bwMode="auto">
          <a:xfrm>
            <a:off x="6878638" y="2559050"/>
            <a:ext cx="1639887" cy="1106488"/>
            <a:chOff x="6878211" y="2499553"/>
            <a:chExt cx="1640520" cy="1107752"/>
          </a:xfrm>
          <a:solidFill>
            <a:srgbClr val="00A6FB"/>
          </a:solidFill>
        </p:grpSpPr>
        <p:sp>
          <p:nvSpPr>
            <p:cNvPr id="29"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30" name="矩形 16"/>
            <p:cNvSpPr>
              <a:spLocks noChangeArrowheads="1"/>
            </p:cNvSpPr>
            <p:nvPr/>
          </p:nvSpPr>
          <p:spPr bwMode="auto">
            <a:xfrm rot="-2627451">
              <a:off x="7343946" y="2832605"/>
              <a:ext cx="709048" cy="4616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508000" y="2263775"/>
            <a:ext cx="4430713" cy="1147763"/>
            <a:chOff x="500996" y="2508453"/>
            <a:chExt cx="4431043" cy="1147249"/>
          </a:xfrm>
        </p:grpSpPr>
        <p:sp>
          <p:nvSpPr>
            <p:cNvPr id="32" name="矩形 31"/>
            <p:cNvSpPr>
              <a:spLocks noChangeArrowheads="1"/>
            </p:cNvSpPr>
            <p:nvPr/>
          </p:nvSpPr>
          <p:spPr bwMode="auto">
            <a:xfrm>
              <a:off x="500996" y="2508453"/>
              <a:ext cx="4431043" cy="83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展示效果，让您的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创造卓越价值</a:t>
              </a:r>
              <a:endParaRPr lang="en-US" altLang="zh-CN" sz="1200">
                <a:solidFill>
                  <a:srgbClr val="595959"/>
                </a:solidFill>
                <a:latin typeface="微软雅黑" panose="020B0503020204020204" pitchFamily="34" charset="-122"/>
                <a:ea typeface="微软雅黑" panose="020B0503020204020204" pitchFamily="34" charset="-122"/>
              </a:endParaRPr>
            </a:p>
          </p:txBody>
        </p:sp>
        <p:sp>
          <p:nvSpPr>
            <p:cNvPr id="33" name="矩形 32"/>
            <p:cNvSpPr>
              <a:spLocks noChangeArrowheads="1"/>
            </p:cNvSpPr>
            <p:nvPr/>
          </p:nvSpPr>
          <p:spPr bwMode="auto">
            <a:xfrm>
              <a:off x="500996" y="3317715"/>
              <a:ext cx="4431043" cy="3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7F7F7F"/>
                </a:solidFill>
                <a:latin typeface="Arial" panose="020B0604020202020204" pitchFamily="34" charset="0"/>
                <a:cs typeface="Arial" panose="020B0604020202020204" pitchFamily="34" charset="0"/>
              </a:endParaRPr>
            </a:p>
          </p:txBody>
        </p:sp>
      </p:grpSp>
      <p:sp>
        <p:nvSpPr>
          <p:cNvPr id="34" name="矩形 33"/>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0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nodeType="withEffect">
                                  <p:stCondLst>
                                    <p:cond delay="110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14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170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par>
                                <p:cTn id="25" presetID="53" presetClass="entr" presetSubtype="16" fill="hold" nodeType="withEffect">
                                  <p:stCondLst>
                                    <p:cond delay="19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23" presetClass="entr" presetSubtype="288" fill="hold" nodeType="withEffect">
                                  <p:stCondLst>
                                    <p:cond delay="22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strVal val="4/3*#ppt_w"/>
                                          </p:val>
                                        </p:tav>
                                        <p:tav tm="100000">
                                          <p:val>
                                            <p:strVal val="#ppt_w"/>
                                          </p:val>
                                        </p:tav>
                                      </p:tavLst>
                                    </p:anim>
                                    <p:anim calcmode="lin" valueType="num">
                                      <p:cBhvr>
                                        <p:cTn id="33" dur="500" fill="hold"/>
                                        <p:tgtEl>
                                          <p:spTgt spid="17"/>
                                        </p:tgtEl>
                                        <p:attrNameLst>
                                          <p:attrName>ppt_h</p:attrName>
                                        </p:attrNameLst>
                                      </p:cBhvr>
                                      <p:tavLst>
                                        <p:tav tm="0">
                                          <p:val>
                                            <p:strVal val="4/3*#ppt_h"/>
                                          </p:val>
                                        </p:tav>
                                        <p:tav tm="100000">
                                          <p:val>
                                            <p:strVal val="#ppt_h"/>
                                          </p:val>
                                        </p:tav>
                                      </p:tavLst>
                                    </p:anim>
                                  </p:childTnLst>
                                </p:cTn>
                              </p:par>
                              <p:par>
                                <p:cTn id="34" presetID="6" presetClass="emph" presetSubtype="0" autoRev="1" fill="hold" nodeType="withEffect">
                                  <p:stCondLst>
                                    <p:cond delay="2700"/>
                                  </p:stCondLst>
                                  <p:childTnLst>
                                    <p:animScale>
                                      <p:cBhvr>
                                        <p:cTn id="35" dur="250" fill="hold"/>
                                        <p:tgtEl>
                                          <p:spTgt spid="17"/>
                                        </p:tgtEl>
                                      </p:cBhvr>
                                      <p:by x="95000" y="95000"/>
                                    </p:animScale>
                                  </p:childTnLst>
                                </p:cTn>
                              </p:par>
                              <p:par>
                                <p:cTn id="36" presetID="2" presetClass="entr" presetSubtype="8" decel="10000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750" fill="hold"/>
                                        <p:tgtEl>
                                          <p:spTgt spid="16"/>
                                        </p:tgtEl>
                                        <p:attrNameLst>
                                          <p:attrName>ppt_x</p:attrName>
                                        </p:attrNameLst>
                                      </p:cBhvr>
                                      <p:tavLst>
                                        <p:tav tm="0">
                                          <p:val>
                                            <p:strVal val="0-#ppt_w/2"/>
                                          </p:val>
                                        </p:tav>
                                        <p:tav tm="100000">
                                          <p:val>
                                            <p:strVal val="#ppt_x"/>
                                          </p:val>
                                        </p:tav>
                                      </p:tavLst>
                                    </p:anim>
                                    <p:anim calcmode="lin" valueType="num">
                                      <p:cBhvr additive="base">
                                        <p:cTn id="39" dur="750" fill="hold"/>
                                        <p:tgtEl>
                                          <p:spTgt spid="16"/>
                                        </p:tgtEl>
                                        <p:attrNameLst>
                                          <p:attrName>ppt_y</p:attrName>
                                        </p:attrNameLst>
                                      </p:cBhvr>
                                      <p:tavLst>
                                        <p:tav tm="0">
                                          <p:val>
                                            <p:strVal val="#ppt_y"/>
                                          </p:val>
                                        </p:tav>
                                        <p:tav tm="100000">
                                          <p:val>
                                            <p:strVal val="#ppt_y"/>
                                          </p:val>
                                        </p:tav>
                                      </p:tavLst>
                                    </p:anim>
                                  </p:childTnLst>
                                </p:cTn>
                              </p:par>
                              <p:par>
                                <p:cTn id="40" presetID="12" presetClass="entr" presetSubtype="1" fill="hold" nodeType="withEffect">
                                  <p:stCondLst>
                                    <p:cond delay="80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p:tgtEl>
                                          <p:spTgt spid="31"/>
                                        </p:tgtEl>
                                        <p:attrNameLst>
                                          <p:attrName>ppt_y</p:attrName>
                                        </p:attrNameLst>
                                      </p:cBhvr>
                                      <p:tavLst>
                                        <p:tav tm="0">
                                          <p:val>
                                            <p:strVal val="#ppt_y-#ppt_h*1.125000"/>
                                          </p:val>
                                        </p:tav>
                                        <p:tav tm="100000">
                                          <p:val>
                                            <p:strVal val="#ppt_y"/>
                                          </p:val>
                                        </p:tav>
                                      </p:tavLst>
                                    </p:anim>
                                    <p:animEffect transition="in" filter="wipe(down)">
                                      <p:cBhvr>
                                        <p:cTn id="43" dur="500"/>
                                        <p:tgtEl>
                                          <p:spTgt spid="31"/>
                                        </p:tgtEl>
                                      </p:cBhvr>
                                    </p:animEffect>
                                  </p:childTnLst>
                                </p:cTn>
                              </p:par>
                              <p:par>
                                <p:cTn id="44" presetID="1" presetClass="entr" presetSubtype="0" fill="hold" grpId="0" nodeType="withEffect">
                                  <p:stCondLst>
                                    <p:cond delay="410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900113" y="1390650"/>
            <a:ext cx="7418387" cy="2116138"/>
            <a:chOff x="900113" y="1390491"/>
            <a:chExt cx="7417740" cy="2115593"/>
          </a:xfrm>
        </p:grpSpPr>
        <p:grpSp>
          <p:nvGrpSpPr>
            <p:cNvPr id="4" name="组合 1"/>
            <p:cNvGrpSpPr/>
            <p:nvPr/>
          </p:nvGrpSpPr>
          <p:grpSpPr bwMode="auto">
            <a:xfrm>
              <a:off x="1593237" y="1968816"/>
              <a:ext cx="6305519" cy="102489"/>
              <a:chOff x="1593237" y="1968816"/>
              <a:chExt cx="6305519" cy="102489"/>
            </a:xfrm>
          </p:grpSpPr>
          <p:sp>
            <p:nvSpPr>
              <p:cNvPr id="119" name="Freeform 5"/>
              <p:cNvSpPr/>
              <p:nvPr/>
            </p:nvSpPr>
            <p:spPr bwMode="auto">
              <a:xfrm>
                <a:off x="4901851" y="1968192"/>
                <a:ext cx="166673"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0" name="Freeform 6"/>
              <p:cNvSpPr/>
              <p:nvPr/>
            </p:nvSpPr>
            <p:spPr bwMode="auto">
              <a:xfrm>
                <a:off x="4778037"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1" name="Freeform 7"/>
              <p:cNvSpPr/>
              <p:nvPr/>
            </p:nvSpPr>
            <p:spPr bwMode="auto">
              <a:xfrm>
                <a:off x="4655811" y="1968192"/>
                <a:ext cx="163498"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2" name="Freeform 8"/>
              <p:cNvSpPr/>
              <p:nvPr/>
            </p:nvSpPr>
            <p:spPr bwMode="auto">
              <a:xfrm>
                <a:off x="5151068" y="1968192"/>
                <a:ext cx="163498"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3" name="Freeform 9"/>
              <p:cNvSpPr/>
              <p:nvPr/>
            </p:nvSpPr>
            <p:spPr bwMode="auto">
              <a:xfrm>
                <a:off x="5027253"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4" name="Freeform 10"/>
              <p:cNvSpPr/>
              <p:nvPr/>
            </p:nvSpPr>
            <p:spPr bwMode="auto">
              <a:xfrm>
                <a:off x="5276469"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5" name="Freeform 11"/>
              <p:cNvSpPr/>
              <p:nvPr/>
            </p:nvSpPr>
            <p:spPr bwMode="auto">
              <a:xfrm>
                <a:off x="5400283" y="1968192"/>
                <a:ext cx="163499"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6" name="Freeform 12"/>
              <p:cNvSpPr/>
              <p:nvPr/>
            </p:nvSpPr>
            <p:spPr bwMode="auto">
              <a:xfrm>
                <a:off x="4406595" y="1968192"/>
                <a:ext cx="163499"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7" name="Freeform 13"/>
              <p:cNvSpPr/>
              <p:nvPr/>
            </p:nvSpPr>
            <p:spPr bwMode="auto">
              <a:xfrm>
                <a:off x="4282780"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8" name="Freeform 14"/>
              <p:cNvSpPr/>
              <p:nvPr/>
            </p:nvSpPr>
            <p:spPr bwMode="auto">
              <a:xfrm>
                <a:off x="3535134"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9" name="Freeform 15"/>
              <p:cNvSpPr/>
              <p:nvPr/>
            </p:nvSpPr>
            <p:spPr bwMode="auto">
              <a:xfrm>
                <a:off x="5525685" y="1968192"/>
                <a:ext cx="161911" cy="103162"/>
              </a:xfrm>
              <a:custGeom>
                <a:avLst/>
                <a:gdLst>
                  <a:gd name="T0" fmla="*/ 43 w 111"/>
                  <a:gd name="T1" fmla="*/ 68 h 68"/>
                  <a:gd name="T2" fmla="*/ 111 w 111"/>
                  <a:gd name="T3" fmla="*/ 0 h 68"/>
                  <a:gd name="T4" fmla="*/ 69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9"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0" name="Freeform 16"/>
              <p:cNvSpPr/>
              <p:nvPr/>
            </p:nvSpPr>
            <p:spPr bwMode="auto">
              <a:xfrm>
                <a:off x="3289092"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1" name="Freeform 17"/>
              <p:cNvSpPr/>
              <p:nvPr/>
            </p:nvSpPr>
            <p:spPr bwMode="auto">
              <a:xfrm>
                <a:off x="3660535"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2" name="Freeform 18"/>
              <p:cNvSpPr/>
              <p:nvPr/>
            </p:nvSpPr>
            <p:spPr bwMode="auto">
              <a:xfrm>
                <a:off x="3411319"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3" name="Freeform 19"/>
              <p:cNvSpPr/>
              <p:nvPr/>
            </p:nvSpPr>
            <p:spPr bwMode="auto">
              <a:xfrm>
                <a:off x="4033565"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4" name="Freeform 20"/>
              <p:cNvSpPr/>
              <p:nvPr/>
            </p:nvSpPr>
            <p:spPr bwMode="auto">
              <a:xfrm>
                <a:off x="3784349"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5" name="Freeform 21"/>
              <p:cNvSpPr/>
              <p:nvPr/>
            </p:nvSpPr>
            <p:spPr bwMode="auto">
              <a:xfrm>
                <a:off x="4157379" y="1968192"/>
                <a:ext cx="163498"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6" name="Freeform 22"/>
              <p:cNvSpPr/>
              <p:nvPr/>
            </p:nvSpPr>
            <p:spPr bwMode="auto">
              <a:xfrm>
                <a:off x="3908163" y="1968192"/>
                <a:ext cx="163499"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7" name="Freeform 23"/>
              <p:cNvSpPr/>
              <p:nvPr/>
            </p:nvSpPr>
            <p:spPr bwMode="auto">
              <a:xfrm>
                <a:off x="6020942"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8" name="Freeform 24"/>
              <p:cNvSpPr/>
              <p:nvPr/>
            </p:nvSpPr>
            <p:spPr bwMode="auto">
              <a:xfrm>
                <a:off x="7141619"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9" name="Freeform 25"/>
              <p:cNvSpPr/>
              <p:nvPr/>
            </p:nvSpPr>
            <p:spPr bwMode="auto">
              <a:xfrm>
                <a:off x="7265433" y="1968192"/>
                <a:ext cx="163498"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0" name="Freeform 26"/>
              <p:cNvSpPr/>
              <p:nvPr/>
            </p:nvSpPr>
            <p:spPr bwMode="auto">
              <a:xfrm>
                <a:off x="6892403" y="1968192"/>
                <a:ext cx="161911" cy="103162"/>
              </a:xfrm>
              <a:custGeom>
                <a:avLst/>
                <a:gdLst>
                  <a:gd name="T0" fmla="*/ 43 w 111"/>
                  <a:gd name="T1" fmla="*/ 68 h 68"/>
                  <a:gd name="T2" fmla="*/ 111 w 111"/>
                  <a:gd name="T3" fmla="*/ 0 h 68"/>
                  <a:gd name="T4" fmla="*/ 69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9"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1" name="Freeform 27"/>
              <p:cNvSpPr/>
              <p:nvPr/>
            </p:nvSpPr>
            <p:spPr bwMode="auto">
              <a:xfrm>
                <a:off x="7016217" y="1968192"/>
                <a:ext cx="163499"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2" name="Freeform 28"/>
              <p:cNvSpPr/>
              <p:nvPr/>
            </p:nvSpPr>
            <p:spPr bwMode="auto">
              <a:xfrm>
                <a:off x="7387660"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3" name="Freeform 29"/>
              <p:cNvSpPr/>
              <p:nvPr/>
            </p:nvSpPr>
            <p:spPr bwMode="auto">
              <a:xfrm>
                <a:off x="7886091" y="2057070"/>
                <a:ext cx="12699" cy="14284"/>
              </a:xfrm>
              <a:custGeom>
                <a:avLst/>
                <a:gdLst>
                  <a:gd name="T0" fmla="*/ 9 w 9"/>
                  <a:gd name="T1" fmla="*/ 9 h 9"/>
                  <a:gd name="T2" fmla="*/ 9 w 9"/>
                  <a:gd name="T3" fmla="*/ 0 h 9"/>
                  <a:gd name="T4" fmla="*/ 0 w 9"/>
                  <a:gd name="T5" fmla="*/ 9 h 9"/>
                  <a:gd name="T6" fmla="*/ 9 w 9"/>
                  <a:gd name="T7" fmla="*/ 9 h 9"/>
                </a:gdLst>
                <a:ahLst/>
                <a:cxnLst>
                  <a:cxn ang="0">
                    <a:pos x="T0" y="T1"/>
                  </a:cxn>
                  <a:cxn ang="0">
                    <a:pos x="T2" y="T3"/>
                  </a:cxn>
                  <a:cxn ang="0">
                    <a:pos x="T4" y="T5"/>
                  </a:cxn>
                  <a:cxn ang="0">
                    <a:pos x="T6" y="T7"/>
                  </a:cxn>
                </a:cxnLst>
                <a:rect l="0" t="0" r="r" b="b"/>
                <a:pathLst>
                  <a:path w="9" h="9">
                    <a:moveTo>
                      <a:pt x="9" y="9"/>
                    </a:moveTo>
                    <a:lnTo>
                      <a:pt x="9" y="0"/>
                    </a:lnTo>
                    <a:lnTo>
                      <a:pt x="0" y="9"/>
                    </a:lnTo>
                    <a:lnTo>
                      <a:pt x="9" y="9"/>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4" name="Freeform 30"/>
              <p:cNvSpPr/>
              <p:nvPr/>
            </p:nvSpPr>
            <p:spPr bwMode="auto">
              <a:xfrm>
                <a:off x="7760690" y="1968192"/>
                <a:ext cx="138100" cy="103162"/>
              </a:xfrm>
              <a:custGeom>
                <a:avLst/>
                <a:gdLst>
                  <a:gd name="T0" fmla="*/ 45 w 94"/>
                  <a:gd name="T1" fmla="*/ 68 h 68"/>
                  <a:gd name="T2" fmla="*/ 94 w 94"/>
                  <a:gd name="T3" fmla="*/ 19 h 68"/>
                  <a:gd name="T4" fmla="*/ 94 w 94"/>
                  <a:gd name="T5" fmla="*/ 0 h 68"/>
                  <a:gd name="T6" fmla="*/ 68 w 94"/>
                  <a:gd name="T7" fmla="*/ 0 h 68"/>
                  <a:gd name="T8" fmla="*/ 0 w 94"/>
                  <a:gd name="T9" fmla="*/ 68 h 68"/>
                  <a:gd name="T10" fmla="*/ 45 w 94"/>
                  <a:gd name="T11" fmla="*/ 68 h 68"/>
                </a:gdLst>
                <a:ahLst/>
                <a:cxnLst>
                  <a:cxn ang="0">
                    <a:pos x="T0" y="T1"/>
                  </a:cxn>
                  <a:cxn ang="0">
                    <a:pos x="T2" y="T3"/>
                  </a:cxn>
                  <a:cxn ang="0">
                    <a:pos x="T4" y="T5"/>
                  </a:cxn>
                  <a:cxn ang="0">
                    <a:pos x="T6" y="T7"/>
                  </a:cxn>
                  <a:cxn ang="0">
                    <a:pos x="T8" y="T9"/>
                  </a:cxn>
                  <a:cxn ang="0">
                    <a:pos x="T10" y="T11"/>
                  </a:cxn>
                </a:cxnLst>
                <a:rect l="0" t="0" r="r" b="b"/>
                <a:pathLst>
                  <a:path w="94" h="68">
                    <a:moveTo>
                      <a:pt x="45" y="68"/>
                    </a:moveTo>
                    <a:lnTo>
                      <a:pt x="94" y="19"/>
                    </a:lnTo>
                    <a:lnTo>
                      <a:pt x="94"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5" name="Freeform 31"/>
              <p:cNvSpPr/>
              <p:nvPr/>
            </p:nvSpPr>
            <p:spPr bwMode="auto">
              <a:xfrm>
                <a:off x="7636876"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6" name="Freeform 32"/>
              <p:cNvSpPr/>
              <p:nvPr/>
            </p:nvSpPr>
            <p:spPr bwMode="auto">
              <a:xfrm>
                <a:off x="7511474" y="1968192"/>
                <a:ext cx="166673"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7" name="Freeform 33"/>
              <p:cNvSpPr/>
              <p:nvPr/>
            </p:nvSpPr>
            <p:spPr bwMode="auto">
              <a:xfrm>
                <a:off x="6144756"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8" name="Freeform 34"/>
              <p:cNvSpPr/>
              <p:nvPr/>
            </p:nvSpPr>
            <p:spPr bwMode="auto">
              <a:xfrm>
                <a:off x="5649499" y="1968192"/>
                <a:ext cx="163498"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9" name="Freeform 35"/>
              <p:cNvSpPr/>
              <p:nvPr/>
            </p:nvSpPr>
            <p:spPr bwMode="auto">
              <a:xfrm>
                <a:off x="5898714"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0" name="Freeform 36"/>
              <p:cNvSpPr/>
              <p:nvPr/>
            </p:nvSpPr>
            <p:spPr bwMode="auto">
              <a:xfrm>
                <a:off x="3165278" y="1968192"/>
                <a:ext cx="161911"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1" name="Freeform 37"/>
              <p:cNvSpPr/>
              <p:nvPr/>
            </p:nvSpPr>
            <p:spPr bwMode="auto">
              <a:xfrm>
                <a:off x="5774900"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2" name="Freeform 38"/>
              <p:cNvSpPr/>
              <p:nvPr/>
            </p:nvSpPr>
            <p:spPr bwMode="auto">
              <a:xfrm>
                <a:off x="6517785" y="1968192"/>
                <a:ext cx="163499"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3" name="Freeform 39"/>
              <p:cNvSpPr/>
              <p:nvPr/>
            </p:nvSpPr>
            <p:spPr bwMode="auto">
              <a:xfrm>
                <a:off x="6767002" y="1968192"/>
                <a:ext cx="163498" cy="103162"/>
              </a:xfrm>
              <a:custGeom>
                <a:avLst/>
                <a:gdLst>
                  <a:gd name="T0" fmla="*/ 43 w 111"/>
                  <a:gd name="T1" fmla="*/ 68 h 68"/>
                  <a:gd name="T2" fmla="*/ 111 w 111"/>
                  <a:gd name="T3" fmla="*/ 0 h 68"/>
                  <a:gd name="T4" fmla="*/ 69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9"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4" name="Freeform 40"/>
              <p:cNvSpPr/>
              <p:nvPr/>
            </p:nvSpPr>
            <p:spPr bwMode="auto">
              <a:xfrm>
                <a:off x="6643188"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5" name="Freeform 41"/>
              <p:cNvSpPr/>
              <p:nvPr/>
            </p:nvSpPr>
            <p:spPr bwMode="auto">
              <a:xfrm>
                <a:off x="6270157"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6" name="Freeform 42"/>
              <p:cNvSpPr/>
              <p:nvPr/>
            </p:nvSpPr>
            <p:spPr bwMode="auto">
              <a:xfrm>
                <a:off x="6393971"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7" name="Freeform 43"/>
              <p:cNvSpPr/>
              <p:nvPr/>
            </p:nvSpPr>
            <p:spPr bwMode="auto">
              <a:xfrm>
                <a:off x="4531997"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8" name="Freeform 44"/>
              <p:cNvSpPr/>
              <p:nvPr/>
            </p:nvSpPr>
            <p:spPr bwMode="auto">
              <a:xfrm>
                <a:off x="2168415"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9" name="Freeform 45"/>
              <p:cNvSpPr/>
              <p:nvPr/>
            </p:nvSpPr>
            <p:spPr bwMode="auto">
              <a:xfrm>
                <a:off x="2916063"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0" name="Freeform 46"/>
              <p:cNvSpPr/>
              <p:nvPr/>
            </p:nvSpPr>
            <p:spPr bwMode="auto">
              <a:xfrm>
                <a:off x="2043014" y="1968192"/>
                <a:ext cx="166672" cy="103162"/>
              </a:xfrm>
              <a:custGeom>
                <a:avLst/>
                <a:gdLst>
                  <a:gd name="T0" fmla="*/ 44 w 113"/>
                  <a:gd name="T1" fmla="*/ 68 h 68"/>
                  <a:gd name="T2" fmla="*/ 113 w 113"/>
                  <a:gd name="T3" fmla="*/ 0 h 68"/>
                  <a:gd name="T4" fmla="*/ 68 w 113"/>
                  <a:gd name="T5" fmla="*/ 0 h 68"/>
                  <a:gd name="T6" fmla="*/ 0 w 113"/>
                  <a:gd name="T7" fmla="*/ 68 h 68"/>
                  <a:gd name="T8" fmla="*/ 44 w 113"/>
                  <a:gd name="T9" fmla="*/ 68 h 68"/>
                </a:gdLst>
                <a:ahLst/>
                <a:cxnLst>
                  <a:cxn ang="0">
                    <a:pos x="T0" y="T1"/>
                  </a:cxn>
                  <a:cxn ang="0">
                    <a:pos x="T2" y="T3"/>
                  </a:cxn>
                  <a:cxn ang="0">
                    <a:pos x="T4" y="T5"/>
                  </a:cxn>
                  <a:cxn ang="0">
                    <a:pos x="T6" y="T7"/>
                  </a:cxn>
                  <a:cxn ang="0">
                    <a:pos x="T8" y="T9"/>
                  </a:cxn>
                </a:cxnLst>
                <a:rect l="0" t="0" r="r" b="b"/>
                <a:pathLst>
                  <a:path w="113" h="68">
                    <a:moveTo>
                      <a:pt x="44" y="68"/>
                    </a:moveTo>
                    <a:lnTo>
                      <a:pt x="113" y="0"/>
                    </a:lnTo>
                    <a:lnTo>
                      <a:pt x="68" y="0"/>
                    </a:lnTo>
                    <a:lnTo>
                      <a:pt x="0" y="68"/>
                    </a:lnTo>
                    <a:lnTo>
                      <a:pt x="44"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1" name="Freeform 47"/>
              <p:cNvSpPr/>
              <p:nvPr/>
            </p:nvSpPr>
            <p:spPr bwMode="auto">
              <a:xfrm>
                <a:off x="1922374" y="1968192"/>
                <a:ext cx="161911"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2" name="Freeform 48"/>
              <p:cNvSpPr/>
              <p:nvPr/>
            </p:nvSpPr>
            <p:spPr bwMode="auto">
              <a:xfrm>
                <a:off x="1796972" y="1968192"/>
                <a:ext cx="163499"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3" name="Freeform 49"/>
              <p:cNvSpPr/>
              <p:nvPr/>
            </p:nvSpPr>
            <p:spPr bwMode="auto">
              <a:xfrm>
                <a:off x="2292229" y="1968192"/>
                <a:ext cx="163499"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4" name="Freeform 50"/>
              <p:cNvSpPr/>
              <p:nvPr/>
            </p:nvSpPr>
            <p:spPr bwMode="auto">
              <a:xfrm>
                <a:off x="2417631"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5" name="Freeform 51"/>
              <p:cNvSpPr/>
              <p:nvPr/>
            </p:nvSpPr>
            <p:spPr bwMode="auto">
              <a:xfrm>
                <a:off x="1593790" y="1968192"/>
                <a:ext cx="117465" cy="103162"/>
              </a:xfrm>
              <a:custGeom>
                <a:avLst/>
                <a:gdLst>
                  <a:gd name="T0" fmla="*/ 0 w 80"/>
                  <a:gd name="T1" fmla="*/ 68 h 68"/>
                  <a:gd name="T2" fmla="*/ 11 w 80"/>
                  <a:gd name="T3" fmla="*/ 68 h 68"/>
                  <a:gd name="T4" fmla="*/ 80 w 80"/>
                  <a:gd name="T5" fmla="*/ 0 h 68"/>
                  <a:gd name="T6" fmla="*/ 37 w 80"/>
                  <a:gd name="T7" fmla="*/ 0 h 68"/>
                  <a:gd name="T8" fmla="*/ 0 w 80"/>
                  <a:gd name="T9" fmla="*/ 38 h 68"/>
                  <a:gd name="T10" fmla="*/ 0 w 80"/>
                  <a:gd name="T11" fmla="*/ 68 h 68"/>
                </a:gdLst>
                <a:ahLst/>
                <a:cxnLst>
                  <a:cxn ang="0">
                    <a:pos x="T0" y="T1"/>
                  </a:cxn>
                  <a:cxn ang="0">
                    <a:pos x="T2" y="T3"/>
                  </a:cxn>
                  <a:cxn ang="0">
                    <a:pos x="T4" y="T5"/>
                  </a:cxn>
                  <a:cxn ang="0">
                    <a:pos x="T6" y="T7"/>
                  </a:cxn>
                  <a:cxn ang="0">
                    <a:pos x="T8" y="T9"/>
                  </a:cxn>
                  <a:cxn ang="0">
                    <a:pos x="T10" y="T11"/>
                  </a:cxn>
                </a:cxnLst>
                <a:rect l="0" t="0" r="r" b="b"/>
                <a:pathLst>
                  <a:path w="80" h="68">
                    <a:moveTo>
                      <a:pt x="0" y="68"/>
                    </a:moveTo>
                    <a:lnTo>
                      <a:pt x="11" y="68"/>
                    </a:lnTo>
                    <a:lnTo>
                      <a:pt x="80" y="0"/>
                    </a:lnTo>
                    <a:lnTo>
                      <a:pt x="37" y="0"/>
                    </a:lnTo>
                    <a:lnTo>
                      <a:pt x="0" y="38"/>
                    </a:lnTo>
                    <a:lnTo>
                      <a:pt x="0"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6" name="Freeform 52"/>
              <p:cNvSpPr/>
              <p:nvPr/>
            </p:nvSpPr>
            <p:spPr bwMode="auto">
              <a:xfrm>
                <a:off x="2790661" y="1968192"/>
                <a:ext cx="163499"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7" name="Freeform 53"/>
              <p:cNvSpPr/>
              <p:nvPr/>
            </p:nvSpPr>
            <p:spPr bwMode="auto">
              <a:xfrm>
                <a:off x="1673158" y="1968192"/>
                <a:ext cx="161911"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8" name="Freeform 54"/>
              <p:cNvSpPr/>
              <p:nvPr/>
            </p:nvSpPr>
            <p:spPr bwMode="auto">
              <a:xfrm>
                <a:off x="2541445" y="1968192"/>
                <a:ext cx="163498"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9" name="Freeform 55"/>
              <p:cNvSpPr/>
              <p:nvPr/>
            </p:nvSpPr>
            <p:spPr bwMode="auto">
              <a:xfrm>
                <a:off x="2666846"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70" name="Freeform 56"/>
              <p:cNvSpPr/>
              <p:nvPr/>
            </p:nvSpPr>
            <p:spPr bwMode="auto">
              <a:xfrm>
                <a:off x="3039877" y="1968192"/>
                <a:ext cx="163498"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71" name="Rectangle 57"/>
              <p:cNvSpPr>
                <a:spLocks noChangeArrowheads="1"/>
              </p:cNvSpPr>
              <p:nvPr/>
            </p:nvSpPr>
            <p:spPr bwMode="auto">
              <a:xfrm>
                <a:off x="6933674" y="1968192"/>
                <a:ext cx="965116" cy="103162"/>
              </a:xfrm>
              <a:prstGeom prst="rect">
                <a:avLst/>
              </a:prstGeom>
              <a:solidFill>
                <a:schemeClr val="bg1">
                  <a:lumMod val="50000"/>
                </a:schemeClr>
              </a:solidFill>
              <a:ln>
                <a:noFill/>
              </a:ln>
            </p:spPr>
            <p:txBody>
              <a:bodyPr/>
              <a:lstStyle/>
              <a:p>
                <a:pPr defTabSz="685800">
                  <a:defRPr/>
                </a:pPr>
                <a:endParaRPr lang="zh-CN" altLang="en-US" sz="1600">
                  <a:solidFill>
                    <a:prstClr val="black"/>
                  </a:solidFill>
                </a:endParaRPr>
              </a:p>
            </p:txBody>
          </p:sp>
        </p:grpSp>
        <p:grpSp>
          <p:nvGrpSpPr>
            <p:cNvPr id="5" name="组合 2"/>
            <p:cNvGrpSpPr/>
            <p:nvPr/>
          </p:nvGrpSpPr>
          <p:grpSpPr bwMode="auto">
            <a:xfrm>
              <a:off x="1593237" y="2933422"/>
              <a:ext cx="6305519" cy="103997"/>
              <a:chOff x="1593237" y="2933422"/>
              <a:chExt cx="6305519" cy="103997"/>
            </a:xfrm>
          </p:grpSpPr>
          <p:sp>
            <p:nvSpPr>
              <p:cNvPr id="66" name="Freeform 58"/>
              <p:cNvSpPr/>
              <p:nvPr/>
            </p:nvSpPr>
            <p:spPr bwMode="auto">
              <a:xfrm>
                <a:off x="4902059"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67" name="Freeform 59"/>
              <p:cNvSpPr/>
              <p:nvPr/>
            </p:nvSpPr>
            <p:spPr bwMode="auto">
              <a:xfrm>
                <a:off x="4777501"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68" name="Freeform 60"/>
              <p:cNvSpPr/>
              <p:nvPr/>
            </p:nvSpPr>
            <p:spPr bwMode="auto">
              <a:xfrm>
                <a:off x="465587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69" name="Freeform 61"/>
              <p:cNvSpPr/>
              <p:nvPr/>
            </p:nvSpPr>
            <p:spPr bwMode="auto">
              <a:xfrm>
                <a:off x="5151173"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0" name="Freeform 62"/>
              <p:cNvSpPr/>
              <p:nvPr/>
            </p:nvSpPr>
            <p:spPr bwMode="auto">
              <a:xfrm>
                <a:off x="502661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1" name="Freeform 63"/>
              <p:cNvSpPr/>
              <p:nvPr/>
            </p:nvSpPr>
            <p:spPr bwMode="auto">
              <a:xfrm>
                <a:off x="5275730"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2" name="Freeform 64"/>
              <p:cNvSpPr/>
              <p:nvPr/>
            </p:nvSpPr>
            <p:spPr bwMode="auto">
              <a:xfrm>
                <a:off x="5400287"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3" name="Freeform 65"/>
              <p:cNvSpPr/>
              <p:nvPr/>
            </p:nvSpPr>
            <p:spPr bwMode="auto">
              <a:xfrm>
                <a:off x="440676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4" name="Freeform 66"/>
              <p:cNvSpPr/>
              <p:nvPr/>
            </p:nvSpPr>
            <p:spPr bwMode="auto">
              <a:xfrm>
                <a:off x="428220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5" name="Freeform 67"/>
              <p:cNvSpPr/>
              <p:nvPr/>
            </p:nvSpPr>
            <p:spPr bwMode="auto">
              <a:xfrm>
                <a:off x="3534861"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6" name="Freeform 68"/>
              <p:cNvSpPr/>
              <p:nvPr/>
            </p:nvSpPr>
            <p:spPr bwMode="auto">
              <a:xfrm>
                <a:off x="552484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9"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7" name="Freeform 69"/>
              <p:cNvSpPr/>
              <p:nvPr/>
            </p:nvSpPr>
            <p:spPr bwMode="auto">
              <a:xfrm>
                <a:off x="328867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8" name="Freeform 70"/>
              <p:cNvSpPr/>
              <p:nvPr/>
            </p:nvSpPr>
            <p:spPr bwMode="auto">
              <a:xfrm>
                <a:off x="3659419"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9" name="Freeform 71"/>
              <p:cNvSpPr/>
              <p:nvPr/>
            </p:nvSpPr>
            <p:spPr bwMode="auto">
              <a:xfrm>
                <a:off x="3410305"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0" name="Freeform 72"/>
              <p:cNvSpPr/>
              <p:nvPr/>
            </p:nvSpPr>
            <p:spPr bwMode="auto">
              <a:xfrm>
                <a:off x="4033090"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1" name="Freeform 73"/>
              <p:cNvSpPr/>
              <p:nvPr/>
            </p:nvSpPr>
            <p:spPr bwMode="auto">
              <a:xfrm>
                <a:off x="378397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2" name="Freeform 74"/>
              <p:cNvSpPr/>
              <p:nvPr/>
            </p:nvSpPr>
            <p:spPr bwMode="auto">
              <a:xfrm>
                <a:off x="4157647"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3" name="Freeform 75"/>
              <p:cNvSpPr/>
              <p:nvPr/>
            </p:nvSpPr>
            <p:spPr bwMode="auto">
              <a:xfrm>
                <a:off x="3908533"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4" name="Freeform 76"/>
              <p:cNvSpPr/>
              <p:nvPr/>
            </p:nvSpPr>
            <p:spPr bwMode="auto">
              <a:xfrm>
                <a:off x="6020141"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5" name="Freeform 77"/>
              <p:cNvSpPr/>
              <p:nvPr/>
            </p:nvSpPr>
            <p:spPr bwMode="auto">
              <a:xfrm>
                <a:off x="7141155"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6" name="Freeform 78"/>
              <p:cNvSpPr/>
              <p:nvPr/>
            </p:nvSpPr>
            <p:spPr bwMode="auto">
              <a:xfrm>
                <a:off x="7265712"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7" name="Freeform 79"/>
              <p:cNvSpPr/>
              <p:nvPr/>
            </p:nvSpPr>
            <p:spPr bwMode="auto">
              <a:xfrm>
                <a:off x="689204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9"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8" name="Freeform 80"/>
              <p:cNvSpPr/>
              <p:nvPr/>
            </p:nvSpPr>
            <p:spPr bwMode="auto">
              <a:xfrm>
                <a:off x="701659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9" name="Freeform 81"/>
              <p:cNvSpPr/>
              <p:nvPr/>
            </p:nvSpPr>
            <p:spPr bwMode="auto">
              <a:xfrm>
                <a:off x="7387339"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0" name="Freeform 82"/>
              <p:cNvSpPr/>
              <p:nvPr/>
            </p:nvSpPr>
            <p:spPr bwMode="auto">
              <a:xfrm>
                <a:off x="7885567" y="3022346"/>
                <a:ext cx="13189" cy="15072"/>
              </a:xfrm>
              <a:custGeom>
                <a:avLst/>
                <a:gdLst>
                  <a:gd name="T0" fmla="*/ 2147483647 w 9"/>
                  <a:gd name="T1" fmla="*/ 2147483647 h 10"/>
                  <a:gd name="T2" fmla="*/ 2147483647 w 9"/>
                  <a:gd name="T3" fmla="*/ 0 h 10"/>
                  <a:gd name="T4" fmla="*/ 0 w 9"/>
                  <a:gd name="T5" fmla="*/ 2147483647 h 10"/>
                  <a:gd name="T6" fmla="*/ 2147483647 w 9"/>
                  <a:gd name="T7" fmla="*/ 2147483647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0">
                    <a:moveTo>
                      <a:pt x="9" y="10"/>
                    </a:moveTo>
                    <a:lnTo>
                      <a:pt x="9" y="0"/>
                    </a:lnTo>
                    <a:lnTo>
                      <a:pt x="0" y="10"/>
                    </a:lnTo>
                    <a:lnTo>
                      <a:pt x="9" y="1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1" name="Freeform 83"/>
              <p:cNvSpPr/>
              <p:nvPr/>
            </p:nvSpPr>
            <p:spPr bwMode="auto">
              <a:xfrm>
                <a:off x="7761010" y="2933422"/>
                <a:ext cx="137745" cy="103997"/>
              </a:xfrm>
              <a:custGeom>
                <a:avLst/>
                <a:gdLst>
                  <a:gd name="T0" fmla="*/ 2147483647 w 94"/>
                  <a:gd name="T1" fmla="*/ 2147483647 h 69"/>
                  <a:gd name="T2" fmla="*/ 2147483647 w 94"/>
                  <a:gd name="T3" fmla="*/ 2147483647 h 69"/>
                  <a:gd name="T4" fmla="*/ 2147483647 w 94"/>
                  <a:gd name="T5" fmla="*/ 0 h 69"/>
                  <a:gd name="T6" fmla="*/ 2147483647 w 94"/>
                  <a:gd name="T7" fmla="*/ 0 h 69"/>
                  <a:gd name="T8" fmla="*/ 0 w 94"/>
                  <a:gd name="T9" fmla="*/ 2147483647 h 69"/>
                  <a:gd name="T10" fmla="*/ 2147483647 w 94"/>
                  <a:gd name="T11" fmla="*/ 2147483647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69">
                    <a:moveTo>
                      <a:pt x="45" y="69"/>
                    </a:moveTo>
                    <a:lnTo>
                      <a:pt x="94" y="17"/>
                    </a:lnTo>
                    <a:lnTo>
                      <a:pt x="94"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2" name="Freeform 84"/>
              <p:cNvSpPr/>
              <p:nvPr/>
            </p:nvSpPr>
            <p:spPr bwMode="auto">
              <a:xfrm>
                <a:off x="7636453"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3" name="Freeform 85"/>
              <p:cNvSpPr/>
              <p:nvPr/>
            </p:nvSpPr>
            <p:spPr bwMode="auto">
              <a:xfrm>
                <a:off x="7511895"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4" name="Freeform 86"/>
              <p:cNvSpPr/>
              <p:nvPr/>
            </p:nvSpPr>
            <p:spPr bwMode="auto">
              <a:xfrm>
                <a:off x="6144699"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5" name="Freeform 87"/>
              <p:cNvSpPr/>
              <p:nvPr/>
            </p:nvSpPr>
            <p:spPr bwMode="auto">
              <a:xfrm>
                <a:off x="564940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6" name="Freeform 88"/>
              <p:cNvSpPr/>
              <p:nvPr/>
            </p:nvSpPr>
            <p:spPr bwMode="auto">
              <a:xfrm>
                <a:off x="589851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7" name="Freeform 89"/>
              <p:cNvSpPr/>
              <p:nvPr/>
            </p:nvSpPr>
            <p:spPr bwMode="auto">
              <a:xfrm>
                <a:off x="316412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8" name="Freeform 90"/>
              <p:cNvSpPr/>
              <p:nvPr/>
            </p:nvSpPr>
            <p:spPr bwMode="auto">
              <a:xfrm>
                <a:off x="577395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9" name="Freeform 91"/>
              <p:cNvSpPr/>
              <p:nvPr/>
            </p:nvSpPr>
            <p:spPr bwMode="auto">
              <a:xfrm>
                <a:off x="6518370"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0" name="Freeform 92"/>
              <p:cNvSpPr/>
              <p:nvPr/>
            </p:nvSpPr>
            <p:spPr bwMode="auto">
              <a:xfrm>
                <a:off x="676748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9"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1" name="Freeform 93"/>
              <p:cNvSpPr/>
              <p:nvPr/>
            </p:nvSpPr>
            <p:spPr bwMode="auto">
              <a:xfrm>
                <a:off x="6642927"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2" name="Freeform 94"/>
              <p:cNvSpPr/>
              <p:nvPr/>
            </p:nvSpPr>
            <p:spPr bwMode="auto">
              <a:xfrm>
                <a:off x="6269256"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3" name="Freeform 95"/>
              <p:cNvSpPr/>
              <p:nvPr/>
            </p:nvSpPr>
            <p:spPr bwMode="auto">
              <a:xfrm>
                <a:off x="6393813"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4" name="Freeform 96"/>
              <p:cNvSpPr/>
              <p:nvPr/>
            </p:nvSpPr>
            <p:spPr bwMode="auto">
              <a:xfrm>
                <a:off x="453131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5" name="Freeform 97"/>
              <p:cNvSpPr/>
              <p:nvPr/>
            </p:nvSpPr>
            <p:spPr bwMode="auto">
              <a:xfrm>
                <a:off x="2168415" y="2933144"/>
                <a:ext cx="165086" cy="104748"/>
              </a:xfrm>
              <a:custGeom>
                <a:avLst/>
                <a:gdLst>
                  <a:gd name="T0" fmla="*/ 65942 w 113"/>
                  <a:gd name="T1" fmla="*/ 103997 h 69"/>
                  <a:gd name="T2" fmla="*/ 165588 w 113"/>
                  <a:gd name="T3" fmla="*/ 0 h 69"/>
                  <a:gd name="T4" fmla="*/ 99646 w 113"/>
                  <a:gd name="T5" fmla="*/ 0 h 69"/>
                  <a:gd name="T6" fmla="*/ 0 w 113"/>
                  <a:gd name="T7" fmla="*/ 103997 h 69"/>
                  <a:gd name="T8" fmla="*/ 65942 w 113"/>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06" name="Freeform 98"/>
              <p:cNvSpPr/>
              <p:nvPr/>
            </p:nvSpPr>
            <p:spPr bwMode="auto">
              <a:xfrm>
                <a:off x="2916063" y="2933144"/>
                <a:ext cx="161911" cy="104748"/>
              </a:xfrm>
              <a:custGeom>
                <a:avLst/>
                <a:gdLst>
                  <a:gd name="T0" fmla="*/ 61546 w 111"/>
                  <a:gd name="T1" fmla="*/ 103997 h 69"/>
                  <a:gd name="T2" fmla="*/ 162657 w 111"/>
                  <a:gd name="T3" fmla="*/ 0 h 69"/>
                  <a:gd name="T4" fmla="*/ 99646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07" name="Freeform 99"/>
              <p:cNvSpPr/>
              <p:nvPr/>
            </p:nvSpPr>
            <p:spPr bwMode="auto">
              <a:xfrm>
                <a:off x="2043014" y="2933144"/>
                <a:ext cx="166672" cy="104748"/>
              </a:xfrm>
              <a:custGeom>
                <a:avLst/>
                <a:gdLst>
                  <a:gd name="T0" fmla="*/ 64477 w 113"/>
                  <a:gd name="T1" fmla="*/ 103997 h 69"/>
                  <a:gd name="T2" fmla="*/ 165588 w 113"/>
                  <a:gd name="T3" fmla="*/ 0 h 69"/>
                  <a:gd name="T4" fmla="*/ 99646 w 113"/>
                  <a:gd name="T5" fmla="*/ 0 h 69"/>
                  <a:gd name="T6" fmla="*/ 0 w 113"/>
                  <a:gd name="T7" fmla="*/ 103997 h 69"/>
                  <a:gd name="T8" fmla="*/ 64477 w 113"/>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4" y="69"/>
                    </a:moveTo>
                    <a:lnTo>
                      <a:pt x="113" y="0"/>
                    </a:lnTo>
                    <a:lnTo>
                      <a:pt x="68" y="0"/>
                    </a:lnTo>
                    <a:lnTo>
                      <a:pt x="0" y="69"/>
                    </a:lnTo>
                    <a:lnTo>
                      <a:pt x="44"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08" name="Freeform 100"/>
              <p:cNvSpPr/>
              <p:nvPr/>
            </p:nvSpPr>
            <p:spPr bwMode="auto">
              <a:xfrm>
                <a:off x="1922374" y="2933144"/>
                <a:ext cx="161911" cy="104748"/>
              </a:xfrm>
              <a:custGeom>
                <a:avLst/>
                <a:gdLst>
                  <a:gd name="T0" fmla="*/ 61546 w 111"/>
                  <a:gd name="T1" fmla="*/ 103997 h 69"/>
                  <a:gd name="T2" fmla="*/ 162657 w 111"/>
                  <a:gd name="T3" fmla="*/ 0 h 69"/>
                  <a:gd name="T4" fmla="*/ 96715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09" name="Freeform 101"/>
              <p:cNvSpPr/>
              <p:nvPr/>
            </p:nvSpPr>
            <p:spPr bwMode="auto">
              <a:xfrm>
                <a:off x="1796972" y="2933144"/>
                <a:ext cx="163499" cy="104748"/>
              </a:xfrm>
              <a:custGeom>
                <a:avLst/>
                <a:gdLst>
                  <a:gd name="T0" fmla="*/ 61546 w 111"/>
                  <a:gd name="T1" fmla="*/ 103997 h 69"/>
                  <a:gd name="T2" fmla="*/ 162657 w 111"/>
                  <a:gd name="T3" fmla="*/ 0 h 69"/>
                  <a:gd name="T4" fmla="*/ 96715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0" name="Freeform 102"/>
              <p:cNvSpPr/>
              <p:nvPr/>
            </p:nvSpPr>
            <p:spPr bwMode="auto">
              <a:xfrm>
                <a:off x="2292229" y="2933144"/>
                <a:ext cx="163499" cy="104748"/>
              </a:xfrm>
              <a:custGeom>
                <a:avLst/>
                <a:gdLst>
                  <a:gd name="T0" fmla="*/ 65942 w 111"/>
                  <a:gd name="T1" fmla="*/ 103997 h 69"/>
                  <a:gd name="T2" fmla="*/ 162657 w 111"/>
                  <a:gd name="T3" fmla="*/ 0 h 69"/>
                  <a:gd name="T4" fmla="*/ 99646 w 111"/>
                  <a:gd name="T5" fmla="*/ 0 h 69"/>
                  <a:gd name="T6" fmla="*/ 0 w 111"/>
                  <a:gd name="T7" fmla="*/ 103997 h 69"/>
                  <a:gd name="T8" fmla="*/ 65942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1" name="Freeform 103"/>
              <p:cNvSpPr/>
              <p:nvPr/>
            </p:nvSpPr>
            <p:spPr bwMode="auto">
              <a:xfrm>
                <a:off x="2417631" y="2933144"/>
                <a:ext cx="161911" cy="104748"/>
              </a:xfrm>
              <a:custGeom>
                <a:avLst/>
                <a:gdLst>
                  <a:gd name="T0" fmla="*/ 65942 w 111"/>
                  <a:gd name="T1" fmla="*/ 103997 h 69"/>
                  <a:gd name="T2" fmla="*/ 162657 w 111"/>
                  <a:gd name="T3" fmla="*/ 0 h 69"/>
                  <a:gd name="T4" fmla="*/ 99646 w 111"/>
                  <a:gd name="T5" fmla="*/ 0 h 69"/>
                  <a:gd name="T6" fmla="*/ 0 w 111"/>
                  <a:gd name="T7" fmla="*/ 103997 h 69"/>
                  <a:gd name="T8" fmla="*/ 65942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2" name="Freeform 104"/>
              <p:cNvSpPr/>
              <p:nvPr/>
            </p:nvSpPr>
            <p:spPr bwMode="auto">
              <a:xfrm>
                <a:off x="1593790" y="2933144"/>
                <a:ext cx="117465" cy="104748"/>
              </a:xfrm>
              <a:custGeom>
                <a:avLst/>
                <a:gdLst>
                  <a:gd name="T0" fmla="*/ 0 w 80"/>
                  <a:gd name="T1" fmla="*/ 103997 h 69"/>
                  <a:gd name="T2" fmla="*/ 16119 w 80"/>
                  <a:gd name="T3" fmla="*/ 103997 h 69"/>
                  <a:gd name="T4" fmla="*/ 117230 w 80"/>
                  <a:gd name="T5" fmla="*/ 0 h 69"/>
                  <a:gd name="T6" fmla="*/ 54219 w 80"/>
                  <a:gd name="T7" fmla="*/ 0 h 69"/>
                  <a:gd name="T8" fmla="*/ 0 w 80"/>
                  <a:gd name="T9" fmla="*/ 57274 h 69"/>
                  <a:gd name="T10" fmla="*/ 0 w 80"/>
                  <a:gd name="T11" fmla="*/ 103997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69">
                    <a:moveTo>
                      <a:pt x="0" y="69"/>
                    </a:moveTo>
                    <a:lnTo>
                      <a:pt x="11" y="69"/>
                    </a:lnTo>
                    <a:lnTo>
                      <a:pt x="80" y="0"/>
                    </a:lnTo>
                    <a:lnTo>
                      <a:pt x="37" y="0"/>
                    </a:lnTo>
                    <a:lnTo>
                      <a:pt x="0" y="38"/>
                    </a:lnTo>
                    <a:lnTo>
                      <a:pt x="0"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3" name="Freeform 105"/>
              <p:cNvSpPr/>
              <p:nvPr/>
            </p:nvSpPr>
            <p:spPr bwMode="auto">
              <a:xfrm>
                <a:off x="2790661" y="2933144"/>
                <a:ext cx="163499" cy="104748"/>
              </a:xfrm>
              <a:custGeom>
                <a:avLst/>
                <a:gdLst>
                  <a:gd name="T0" fmla="*/ 61546 w 111"/>
                  <a:gd name="T1" fmla="*/ 103997 h 69"/>
                  <a:gd name="T2" fmla="*/ 162657 w 111"/>
                  <a:gd name="T3" fmla="*/ 0 h 69"/>
                  <a:gd name="T4" fmla="*/ 99646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4" name="Freeform 106"/>
              <p:cNvSpPr/>
              <p:nvPr/>
            </p:nvSpPr>
            <p:spPr bwMode="auto">
              <a:xfrm>
                <a:off x="1673158" y="2933144"/>
                <a:ext cx="161911" cy="104748"/>
              </a:xfrm>
              <a:custGeom>
                <a:avLst/>
                <a:gdLst>
                  <a:gd name="T0" fmla="*/ 61546 w 111"/>
                  <a:gd name="T1" fmla="*/ 103997 h 69"/>
                  <a:gd name="T2" fmla="*/ 162657 w 111"/>
                  <a:gd name="T3" fmla="*/ 0 h 69"/>
                  <a:gd name="T4" fmla="*/ 96715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5" name="Freeform 107"/>
              <p:cNvSpPr/>
              <p:nvPr/>
            </p:nvSpPr>
            <p:spPr bwMode="auto">
              <a:xfrm>
                <a:off x="2541445" y="2933144"/>
                <a:ext cx="163498" cy="104748"/>
              </a:xfrm>
              <a:custGeom>
                <a:avLst/>
                <a:gdLst>
                  <a:gd name="T0" fmla="*/ 65942 w 111"/>
                  <a:gd name="T1" fmla="*/ 103997 h 69"/>
                  <a:gd name="T2" fmla="*/ 162657 w 111"/>
                  <a:gd name="T3" fmla="*/ 0 h 69"/>
                  <a:gd name="T4" fmla="*/ 99646 w 111"/>
                  <a:gd name="T5" fmla="*/ 0 h 69"/>
                  <a:gd name="T6" fmla="*/ 0 w 111"/>
                  <a:gd name="T7" fmla="*/ 103997 h 69"/>
                  <a:gd name="T8" fmla="*/ 65942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6" name="Freeform 108"/>
              <p:cNvSpPr/>
              <p:nvPr/>
            </p:nvSpPr>
            <p:spPr bwMode="auto">
              <a:xfrm>
                <a:off x="2666846" y="2933144"/>
                <a:ext cx="161911" cy="104748"/>
              </a:xfrm>
              <a:custGeom>
                <a:avLst/>
                <a:gdLst>
                  <a:gd name="T0" fmla="*/ 61546 w 111"/>
                  <a:gd name="T1" fmla="*/ 103997 h 69"/>
                  <a:gd name="T2" fmla="*/ 162657 w 111"/>
                  <a:gd name="T3" fmla="*/ 0 h 69"/>
                  <a:gd name="T4" fmla="*/ 99646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7" name="Freeform 109"/>
              <p:cNvSpPr/>
              <p:nvPr/>
            </p:nvSpPr>
            <p:spPr bwMode="auto">
              <a:xfrm>
                <a:off x="303956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18" name="Rectangle 110"/>
              <p:cNvSpPr>
                <a:spLocks noChangeArrowheads="1"/>
              </p:cNvSpPr>
              <p:nvPr/>
            </p:nvSpPr>
            <p:spPr bwMode="auto">
              <a:xfrm>
                <a:off x="3050988" y="2933144"/>
                <a:ext cx="4847802" cy="104748"/>
              </a:xfrm>
              <a:prstGeom prst="rect">
                <a:avLst/>
              </a:pr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grpSp>
        <p:sp>
          <p:nvSpPr>
            <p:cNvPr id="6" name="Freeform 111"/>
            <p:cNvSpPr/>
            <p:nvPr/>
          </p:nvSpPr>
          <p:spPr bwMode="auto">
            <a:xfrm>
              <a:off x="4901851"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7" name="Freeform 112"/>
            <p:cNvSpPr/>
            <p:nvPr/>
          </p:nvSpPr>
          <p:spPr bwMode="auto">
            <a:xfrm>
              <a:off x="4778037"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8" name="Freeform 113"/>
            <p:cNvSpPr/>
            <p:nvPr/>
          </p:nvSpPr>
          <p:spPr bwMode="auto">
            <a:xfrm>
              <a:off x="4655810" y="2452255"/>
              <a:ext cx="163498"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9" name="Freeform 114"/>
            <p:cNvSpPr/>
            <p:nvPr/>
          </p:nvSpPr>
          <p:spPr bwMode="auto">
            <a:xfrm>
              <a:off x="5151067" y="2452255"/>
              <a:ext cx="163498"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 name="Freeform 115"/>
            <p:cNvSpPr/>
            <p:nvPr/>
          </p:nvSpPr>
          <p:spPr bwMode="auto">
            <a:xfrm>
              <a:off x="5027253"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1" name="Freeform 116"/>
            <p:cNvSpPr/>
            <p:nvPr/>
          </p:nvSpPr>
          <p:spPr bwMode="auto">
            <a:xfrm>
              <a:off x="5276468"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2" name="Freeform 117"/>
            <p:cNvSpPr/>
            <p:nvPr/>
          </p:nvSpPr>
          <p:spPr bwMode="auto">
            <a:xfrm>
              <a:off x="5400282"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 name="Freeform 118"/>
            <p:cNvSpPr/>
            <p:nvPr/>
          </p:nvSpPr>
          <p:spPr bwMode="auto">
            <a:xfrm>
              <a:off x="4406594" y="2452255"/>
              <a:ext cx="163499"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4" name="Freeform 119"/>
            <p:cNvSpPr/>
            <p:nvPr/>
          </p:nvSpPr>
          <p:spPr bwMode="auto">
            <a:xfrm>
              <a:off x="4282780"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5" name="Freeform 120"/>
            <p:cNvSpPr/>
            <p:nvPr/>
          </p:nvSpPr>
          <p:spPr bwMode="auto">
            <a:xfrm>
              <a:off x="3535133"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6" name="Freeform 121"/>
            <p:cNvSpPr/>
            <p:nvPr/>
          </p:nvSpPr>
          <p:spPr bwMode="auto">
            <a:xfrm>
              <a:off x="5524097" y="2452255"/>
              <a:ext cx="163499" cy="99986"/>
            </a:xfrm>
            <a:custGeom>
              <a:avLst/>
              <a:gdLst>
                <a:gd name="T0" fmla="*/ 43 w 111"/>
                <a:gd name="T1" fmla="*/ 66 h 66"/>
                <a:gd name="T2" fmla="*/ 111 w 111"/>
                <a:gd name="T3" fmla="*/ 0 h 66"/>
                <a:gd name="T4" fmla="*/ 69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9"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7" name="Freeform 122"/>
            <p:cNvSpPr/>
            <p:nvPr/>
          </p:nvSpPr>
          <p:spPr bwMode="auto">
            <a:xfrm>
              <a:off x="3289092"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8" name="Freeform 123"/>
            <p:cNvSpPr/>
            <p:nvPr/>
          </p:nvSpPr>
          <p:spPr bwMode="auto">
            <a:xfrm>
              <a:off x="3658947" y="2452255"/>
              <a:ext cx="163498"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9" name="Freeform 124"/>
            <p:cNvSpPr/>
            <p:nvPr/>
          </p:nvSpPr>
          <p:spPr bwMode="auto">
            <a:xfrm>
              <a:off x="3409731" y="2452255"/>
              <a:ext cx="166673"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0" name="Freeform 125"/>
            <p:cNvSpPr/>
            <p:nvPr/>
          </p:nvSpPr>
          <p:spPr bwMode="auto">
            <a:xfrm>
              <a:off x="4033565"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1" name="Freeform 126"/>
            <p:cNvSpPr/>
            <p:nvPr/>
          </p:nvSpPr>
          <p:spPr bwMode="auto">
            <a:xfrm>
              <a:off x="3784348"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2" name="Freeform 127"/>
            <p:cNvSpPr/>
            <p:nvPr/>
          </p:nvSpPr>
          <p:spPr bwMode="auto">
            <a:xfrm>
              <a:off x="4157379" y="2452255"/>
              <a:ext cx="163498"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3" name="Freeform 128"/>
            <p:cNvSpPr/>
            <p:nvPr/>
          </p:nvSpPr>
          <p:spPr bwMode="auto">
            <a:xfrm>
              <a:off x="3908163" y="2452255"/>
              <a:ext cx="163499"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4" name="Freeform 129"/>
            <p:cNvSpPr/>
            <p:nvPr/>
          </p:nvSpPr>
          <p:spPr bwMode="auto">
            <a:xfrm>
              <a:off x="6019353" y="2452255"/>
              <a:ext cx="166673"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5" name="Freeform 130"/>
            <p:cNvSpPr/>
            <p:nvPr/>
          </p:nvSpPr>
          <p:spPr bwMode="auto">
            <a:xfrm>
              <a:off x="7141619"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6" name="Freeform 131"/>
            <p:cNvSpPr/>
            <p:nvPr/>
          </p:nvSpPr>
          <p:spPr bwMode="auto">
            <a:xfrm>
              <a:off x="7265433" y="2452255"/>
              <a:ext cx="163498"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7" name="Freeform 132"/>
            <p:cNvSpPr/>
            <p:nvPr/>
          </p:nvSpPr>
          <p:spPr bwMode="auto">
            <a:xfrm>
              <a:off x="6892402" y="2452255"/>
              <a:ext cx="161911" cy="99986"/>
            </a:xfrm>
            <a:custGeom>
              <a:avLst/>
              <a:gdLst>
                <a:gd name="T0" fmla="*/ 43 w 111"/>
                <a:gd name="T1" fmla="*/ 66 h 66"/>
                <a:gd name="T2" fmla="*/ 111 w 111"/>
                <a:gd name="T3" fmla="*/ 0 h 66"/>
                <a:gd name="T4" fmla="*/ 69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9"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8" name="Freeform 133"/>
            <p:cNvSpPr/>
            <p:nvPr/>
          </p:nvSpPr>
          <p:spPr bwMode="auto">
            <a:xfrm>
              <a:off x="7016217" y="2452255"/>
              <a:ext cx="163499"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9" name="Freeform 134"/>
            <p:cNvSpPr/>
            <p:nvPr/>
          </p:nvSpPr>
          <p:spPr bwMode="auto">
            <a:xfrm>
              <a:off x="7387659"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0" name="Freeform 135"/>
            <p:cNvSpPr/>
            <p:nvPr/>
          </p:nvSpPr>
          <p:spPr bwMode="auto">
            <a:xfrm>
              <a:off x="7886091" y="2537958"/>
              <a:ext cx="12699" cy="14283"/>
            </a:xfrm>
            <a:custGeom>
              <a:avLst/>
              <a:gdLst>
                <a:gd name="T0" fmla="*/ 9 w 9"/>
                <a:gd name="T1" fmla="*/ 9 h 9"/>
                <a:gd name="T2" fmla="*/ 9 w 9"/>
                <a:gd name="T3" fmla="*/ 0 h 9"/>
                <a:gd name="T4" fmla="*/ 0 w 9"/>
                <a:gd name="T5" fmla="*/ 9 h 9"/>
                <a:gd name="T6" fmla="*/ 9 w 9"/>
                <a:gd name="T7" fmla="*/ 9 h 9"/>
              </a:gdLst>
              <a:ahLst/>
              <a:cxnLst>
                <a:cxn ang="0">
                  <a:pos x="T0" y="T1"/>
                </a:cxn>
                <a:cxn ang="0">
                  <a:pos x="T2" y="T3"/>
                </a:cxn>
                <a:cxn ang="0">
                  <a:pos x="T4" y="T5"/>
                </a:cxn>
                <a:cxn ang="0">
                  <a:pos x="T6" y="T7"/>
                </a:cxn>
              </a:cxnLst>
              <a:rect l="0" t="0" r="r" b="b"/>
              <a:pathLst>
                <a:path w="9" h="9">
                  <a:moveTo>
                    <a:pt x="9" y="9"/>
                  </a:moveTo>
                  <a:lnTo>
                    <a:pt x="9" y="0"/>
                  </a:lnTo>
                  <a:lnTo>
                    <a:pt x="0" y="9"/>
                  </a:lnTo>
                  <a:lnTo>
                    <a:pt x="9" y="9"/>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1" name="Freeform 136"/>
            <p:cNvSpPr/>
            <p:nvPr/>
          </p:nvSpPr>
          <p:spPr bwMode="auto">
            <a:xfrm>
              <a:off x="7760690" y="2452255"/>
              <a:ext cx="138100" cy="99986"/>
            </a:xfrm>
            <a:custGeom>
              <a:avLst/>
              <a:gdLst>
                <a:gd name="T0" fmla="*/ 45 w 94"/>
                <a:gd name="T1" fmla="*/ 66 h 66"/>
                <a:gd name="T2" fmla="*/ 94 w 94"/>
                <a:gd name="T3" fmla="*/ 17 h 66"/>
                <a:gd name="T4" fmla="*/ 94 w 94"/>
                <a:gd name="T5" fmla="*/ 0 h 66"/>
                <a:gd name="T6" fmla="*/ 68 w 94"/>
                <a:gd name="T7" fmla="*/ 0 h 66"/>
                <a:gd name="T8" fmla="*/ 0 w 94"/>
                <a:gd name="T9" fmla="*/ 66 h 66"/>
                <a:gd name="T10" fmla="*/ 45 w 94"/>
                <a:gd name="T11" fmla="*/ 66 h 66"/>
              </a:gdLst>
              <a:ahLst/>
              <a:cxnLst>
                <a:cxn ang="0">
                  <a:pos x="T0" y="T1"/>
                </a:cxn>
                <a:cxn ang="0">
                  <a:pos x="T2" y="T3"/>
                </a:cxn>
                <a:cxn ang="0">
                  <a:pos x="T4" y="T5"/>
                </a:cxn>
                <a:cxn ang="0">
                  <a:pos x="T6" y="T7"/>
                </a:cxn>
                <a:cxn ang="0">
                  <a:pos x="T8" y="T9"/>
                </a:cxn>
                <a:cxn ang="0">
                  <a:pos x="T10" y="T11"/>
                </a:cxn>
              </a:cxnLst>
              <a:rect l="0" t="0" r="r" b="b"/>
              <a:pathLst>
                <a:path w="94" h="66">
                  <a:moveTo>
                    <a:pt x="45" y="66"/>
                  </a:moveTo>
                  <a:lnTo>
                    <a:pt x="94" y="17"/>
                  </a:lnTo>
                  <a:lnTo>
                    <a:pt x="94"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2" name="Freeform 137"/>
            <p:cNvSpPr/>
            <p:nvPr/>
          </p:nvSpPr>
          <p:spPr bwMode="auto">
            <a:xfrm>
              <a:off x="7636875"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3" name="Freeform 138"/>
            <p:cNvSpPr/>
            <p:nvPr/>
          </p:nvSpPr>
          <p:spPr bwMode="auto">
            <a:xfrm>
              <a:off x="7511473" y="2452255"/>
              <a:ext cx="166673"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4" name="Freeform 139"/>
            <p:cNvSpPr/>
            <p:nvPr/>
          </p:nvSpPr>
          <p:spPr bwMode="auto">
            <a:xfrm>
              <a:off x="6144756"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5" name="Freeform 140"/>
            <p:cNvSpPr/>
            <p:nvPr/>
          </p:nvSpPr>
          <p:spPr bwMode="auto">
            <a:xfrm>
              <a:off x="5649499"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6" name="Freeform 141"/>
            <p:cNvSpPr/>
            <p:nvPr/>
          </p:nvSpPr>
          <p:spPr bwMode="auto">
            <a:xfrm>
              <a:off x="5898714"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7" name="Freeform 142"/>
            <p:cNvSpPr/>
            <p:nvPr/>
          </p:nvSpPr>
          <p:spPr bwMode="auto">
            <a:xfrm>
              <a:off x="3163691" y="2452255"/>
              <a:ext cx="163498"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38" name="Freeform 143"/>
            <p:cNvSpPr/>
            <p:nvPr/>
          </p:nvSpPr>
          <p:spPr bwMode="auto">
            <a:xfrm>
              <a:off x="5773313" y="2452255"/>
              <a:ext cx="163498"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9" name="Freeform 144"/>
            <p:cNvSpPr/>
            <p:nvPr/>
          </p:nvSpPr>
          <p:spPr bwMode="auto">
            <a:xfrm>
              <a:off x="6517785" y="2452255"/>
              <a:ext cx="163499"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0" name="Freeform 145"/>
            <p:cNvSpPr/>
            <p:nvPr/>
          </p:nvSpPr>
          <p:spPr bwMode="auto">
            <a:xfrm>
              <a:off x="6767001" y="2452255"/>
              <a:ext cx="163498" cy="99986"/>
            </a:xfrm>
            <a:custGeom>
              <a:avLst/>
              <a:gdLst>
                <a:gd name="T0" fmla="*/ 43 w 111"/>
                <a:gd name="T1" fmla="*/ 66 h 66"/>
                <a:gd name="T2" fmla="*/ 111 w 111"/>
                <a:gd name="T3" fmla="*/ 0 h 66"/>
                <a:gd name="T4" fmla="*/ 69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9"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1" name="Freeform 146"/>
            <p:cNvSpPr/>
            <p:nvPr/>
          </p:nvSpPr>
          <p:spPr bwMode="auto">
            <a:xfrm>
              <a:off x="6643187"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2" name="Freeform 147"/>
            <p:cNvSpPr/>
            <p:nvPr/>
          </p:nvSpPr>
          <p:spPr bwMode="auto">
            <a:xfrm>
              <a:off x="6268570" y="2452255"/>
              <a:ext cx="166672"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3" name="Freeform 148"/>
            <p:cNvSpPr/>
            <p:nvPr/>
          </p:nvSpPr>
          <p:spPr bwMode="auto">
            <a:xfrm>
              <a:off x="6393971"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4" name="Freeform 149"/>
            <p:cNvSpPr/>
            <p:nvPr/>
          </p:nvSpPr>
          <p:spPr bwMode="auto">
            <a:xfrm>
              <a:off x="4531996"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5" name="Freeform 150"/>
            <p:cNvSpPr/>
            <p:nvPr/>
          </p:nvSpPr>
          <p:spPr bwMode="auto">
            <a:xfrm>
              <a:off x="2168414"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6" name="Freeform 151"/>
            <p:cNvSpPr/>
            <p:nvPr/>
          </p:nvSpPr>
          <p:spPr bwMode="auto">
            <a:xfrm>
              <a:off x="2914474" y="2452255"/>
              <a:ext cx="163499"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7" name="Freeform 152"/>
            <p:cNvSpPr/>
            <p:nvPr/>
          </p:nvSpPr>
          <p:spPr bwMode="auto">
            <a:xfrm>
              <a:off x="2043013" y="2452255"/>
              <a:ext cx="165086" cy="99986"/>
            </a:xfrm>
            <a:custGeom>
              <a:avLst/>
              <a:gdLst>
                <a:gd name="T0" fmla="*/ 44 w 113"/>
                <a:gd name="T1" fmla="*/ 66 h 66"/>
                <a:gd name="T2" fmla="*/ 113 w 113"/>
                <a:gd name="T3" fmla="*/ 0 h 66"/>
                <a:gd name="T4" fmla="*/ 68 w 113"/>
                <a:gd name="T5" fmla="*/ 0 h 66"/>
                <a:gd name="T6" fmla="*/ 0 w 113"/>
                <a:gd name="T7" fmla="*/ 66 h 66"/>
                <a:gd name="T8" fmla="*/ 44 w 113"/>
                <a:gd name="T9" fmla="*/ 66 h 66"/>
              </a:gdLst>
              <a:ahLst/>
              <a:cxnLst>
                <a:cxn ang="0">
                  <a:pos x="T0" y="T1"/>
                </a:cxn>
                <a:cxn ang="0">
                  <a:pos x="T2" y="T3"/>
                </a:cxn>
                <a:cxn ang="0">
                  <a:pos x="T4" y="T5"/>
                </a:cxn>
                <a:cxn ang="0">
                  <a:pos x="T6" y="T7"/>
                </a:cxn>
                <a:cxn ang="0">
                  <a:pos x="T8" y="T9"/>
                </a:cxn>
              </a:cxnLst>
              <a:rect l="0" t="0" r="r" b="b"/>
              <a:pathLst>
                <a:path w="113" h="66">
                  <a:moveTo>
                    <a:pt x="44" y="66"/>
                  </a:moveTo>
                  <a:lnTo>
                    <a:pt x="113" y="0"/>
                  </a:lnTo>
                  <a:lnTo>
                    <a:pt x="68" y="0"/>
                  </a:lnTo>
                  <a:lnTo>
                    <a:pt x="0" y="66"/>
                  </a:lnTo>
                  <a:lnTo>
                    <a:pt x="44"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8" name="Freeform 153"/>
            <p:cNvSpPr/>
            <p:nvPr/>
          </p:nvSpPr>
          <p:spPr bwMode="auto">
            <a:xfrm>
              <a:off x="1920786" y="2452255"/>
              <a:ext cx="163499"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9" name="Freeform 154"/>
            <p:cNvSpPr/>
            <p:nvPr/>
          </p:nvSpPr>
          <p:spPr bwMode="auto">
            <a:xfrm>
              <a:off x="1796972" y="2452255"/>
              <a:ext cx="161911"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0" name="Freeform 155"/>
            <p:cNvSpPr/>
            <p:nvPr/>
          </p:nvSpPr>
          <p:spPr bwMode="auto">
            <a:xfrm>
              <a:off x="2292229"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1" name="Freeform 156"/>
            <p:cNvSpPr/>
            <p:nvPr/>
          </p:nvSpPr>
          <p:spPr bwMode="auto">
            <a:xfrm>
              <a:off x="2416043" y="2452255"/>
              <a:ext cx="163499"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2" name="Freeform 157"/>
            <p:cNvSpPr/>
            <p:nvPr/>
          </p:nvSpPr>
          <p:spPr bwMode="auto">
            <a:xfrm>
              <a:off x="1593789" y="2452255"/>
              <a:ext cx="117465" cy="99986"/>
            </a:xfrm>
            <a:custGeom>
              <a:avLst/>
              <a:gdLst>
                <a:gd name="T0" fmla="*/ 0 w 80"/>
                <a:gd name="T1" fmla="*/ 66 h 66"/>
                <a:gd name="T2" fmla="*/ 11 w 80"/>
                <a:gd name="T3" fmla="*/ 66 h 66"/>
                <a:gd name="T4" fmla="*/ 80 w 80"/>
                <a:gd name="T5" fmla="*/ 0 h 66"/>
                <a:gd name="T6" fmla="*/ 37 w 80"/>
                <a:gd name="T7" fmla="*/ 0 h 66"/>
                <a:gd name="T8" fmla="*/ 0 w 80"/>
                <a:gd name="T9" fmla="*/ 36 h 66"/>
                <a:gd name="T10" fmla="*/ 0 w 80"/>
                <a:gd name="T11" fmla="*/ 66 h 66"/>
              </a:gdLst>
              <a:ahLst/>
              <a:cxnLst>
                <a:cxn ang="0">
                  <a:pos x="T0" y="T1"/>
                </a:cxn>
                <a:cxn ang="0">
                  <a:pos x="T2" y="T3"/>
                </a:cxn>
                <a:cxn ang="0">
                  <a:pos x="T4" y="T5"/>
                </a:cxn>
                <a:cxn ang="0">
                  <a:pos x="T6" y="T7"/>
                </a:cxn>
                <a:cxn ang="0">
                  <a:pos x="T8" y="T9"/>
                </a:cxn>
                <a:cxn ang="0">
                  <a:pos x="T10" y="T11"/>
                </a:cxn>
              </a:cxnLst>
              <a:rect l="0" t="0" r="r" b="b"/>
              <a:pathLst>
                <a:path w="80" h="66">
                  <a:moveTo>
                    <a:pt x="0" y="66"/>
                  </a:moveTo>
                  <a:lnTo>
                    <a:pt x="11" y="66"/>
                  </a:lnTo>
                  <a:lnTo>
                    <a:pt x="80" y="0"/>
                  </a:lnTo>
                  <a:lnTo>
                    <a:pt x="37" y="0"/>
                  </a:lnTo>
                  <a:lnTo>
                    <a:pt x="0" y="36"/>
                  </a:lnTo>
                  <a:lnTo>
                    <a:pt x="0"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3" name="Freeform 158"/>
            <p:cNvSpPr/>
            <p:nvPr/>
          </p:nvSpPr>
          <p:spPr bwMode="auto">
            <a:xfrm>
              <a:off x="2790660"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4" name="Freeform 159"/>
            <p:cNvSpPr/>
            <p:nvPr/>
          </p:nvSpPr>
          <p:spPr bwMode="auto">
            <a:xfrm>
              <a:off x="1673158" y="2452255"/>
              <a:ext cx="161911"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5" name="Freeform 160"/>
            <p:cNvSpPr/>
            <p:nvPr/>
          </p:nvSpPr>
          <p:spPr bwMode="auto">
            <a:xfrm>
              <a:off x="2541445"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6" name="Freeform 161"/>
            <p:cNvSpPr/>
            <p:nvPr/>
          </p:nvSpPr>
          <p:spPr bwMode="auto">
            <a:xfrm>
              <a:off x="2665259" y="2452255"/>
              <a:ext cx="163498"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7" name="Freeform 162"/>
            <p:cNvSpPr/>
            <p:nvPr/>
          </p:nvSpPr>
          <p:spPr bwMode="auto">
            <a:xfrm>
              <a:off x="3039876" y="2452255"/>
              <a:ext cx="161911"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8" name="Rectangle 163"/>
            <p:cNvSpPr>
              <a:spLocks noChangeArrowheads="1"/>
            </p:cNvSpPr>
            <p:nvPr/>
          </p:nvSpPr>
          <p:spPr bwMode="auto">
            <a:xfrm>
              <a:off x="5552669" y="2452255"/>
              <a:ext cx="2346120" cy="99986"/>
            </a:xfrm>
            <a:prstGeom prst="rect">
              <a:avLst/>
            </a:pr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9" name="TextBox 682"/>
            <p:cNvSpPr txBox="1"/>
            <p:nvPr/>
          </p:nvSpPr>
          <p:spPr>
            <a:xfrm>
              <a:off x="962020" y="1866618"/>
              <a:ext cx="687328" cy="307896"/>
            </a:xfrm>
            <a:prstGeom prst="rect">
              <a:avLst/>
            </a:prstGeom>
            <a:noFill/>
          </p:spPr>
          <p:txBody>
            <a:bodyPr wrap="none">
              <a:spAutoFit/>
            </a:bodyPr>
            <a:lstStyle>
              <a:defPPr>
                <a:defRPr lang="zh-CN"/>
              </a:defPPr>
              <a:lvl1pPr fontAlgn="auto">
                <a:spcBef>
                  <a:spcPts val="0"/>
                </a:spcBef>
                <a:spcAft>
                  <a:spcPts val="0"/>
                </a:spcAft>
                <a:defRPr sz="1600" b="1" spc="300">
                  <a:solidFill>
                    <a:srgbClr val="E2AC00"/>
                  </a:soli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en-US" altLang="zh-CN" sz="1400" dirty="0">
                  <a:solidFill>
                    <a:prstClr val="black">
                      <a:lumMod val="65000"/>
                      <a:lumOff val="35000"/>
                    </a:prstClr>
                  </a:solidFill>
                </a:rPr>
                <a:t>28%</a:t>
              </a:r>
              <a:endParaRPr lang="zh-CN" altLang="en-US" sz="1400" dirty="0">
                <a:solidFill>
                  <a:prstClr val="black">
                    <a:lumMod val="65000"/>
                    <a:lumOff val="35000"/>
                  </a:prstClr>
                </a:solidFill>
              </a:endParaRPr>
            </a:p>
          </p:txBody>
        </p:sp>
        <p:sp>
          <p:nvSpPr>
            <p:cNvPr id="60" name="圆角矩形 59"/>
            <p:cNvSpPr/>
            <p:nvPr/>
          </p:nvSpPr>
          <p:spPr>
            <a:xfrm>
              <a:off x="900113" y="1390491"/>
              <a:ext cx="7417740" cy="2115593"/>
            </a:xfrm>
            <a:prstGeom prst="roundRect">
              <a:avLst>
                <a:gd name="adj" fmla="val 6978"/>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350">
                <a:solidFill>
                  <a:prstClr val="white"/>
                </a:solidFill>
              </a:endParaRPr>
            </a:p>
          </p:txBody>
        </p:sp>
        <p:sp>
          <p:nvSpPr>
            <p:cNvPr id="61" name="TextBox 309"/>
            <p:cNvSpPr txBox="1">
              <a:spLocks noChangeArrowheads="1"/>
            </p:cNvSpPr>
            <p:nvPr/>
          </p:nvSpPr>
          <p:spPr bwMode="auto">
            <a:xfrm>
              <a:off x="6880858" y="1634877"/>
              <a:ext cx="928060" cy="3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62" name="TextBox 310"/>
            <p:cNvSpPr txBox="1">
              <a:spLocks noChangeArrowheads="1"/>
            </p:cNvSpPr>
            <p:nvPr/>
          </p:nvSpPr>
          <p:spPr bwMode="auto">
            <a:xfrm>
              <a:off x="6880858" y="2130961"/>
              <a:ext cx="928060" cy="3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63" name="TextBox 311"/>
            <p:cNvSpPr txBox="1">
              <a:spLocks noChangeArrowheads="1"/>
            </p:cNvSpPr>
            <p:nvPr/>
          </p:nvSpPr>
          <p:spPr bwMode="auto">
            <a:xfrm>
              <a:off x="6880858" y="2599483"/>
              <a:ext cx="928060" cy="3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64" name="TextBox 682"/>
            <p:cNvSpPr txBox="1"/>
            <p:nvPr/>
          </p:nvSpPr>
          <p:spPr>
            <a:xfrm>
              <a:off x="962020" y="2344333"/>
              <a:ext cx="687328" cy="307896"/>
            </a:xfrm>
            <a:prstGeom prst="rect">
              <a:avLst/>
            </a:prstGeom>
            <a:noFill/>
          </p:spPr>
          <p:txBody>
            <a:bodyPr wrap="none">
              <a:spAutoFit/>
            </a:bodyPr>
            <a:lstStyle>
              <a:defPPr>
                <a:defRPr lang="zh-CN"/>
              </a:defPPr>
              <a:lvl1pPr fontAlgn="auto">
                <a:spcBef>
                  <a:spcPts val="0"/>
                </a:spcBef>
                <a:spcAft>
                  <a:spcPts val="0"/>
                </a:spcAft>
                <a:defRPr sz="1600" b="1" spc="300">
                  <a:solidFill>
                    <a:srgbClr val="E2AC00"/>
                  </a:soli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en-US" altLang="zh-CN" sz="1400" dirty="0">
                  <a:solidFill>
                    <a:prstClr val="white">
                      <a:lumMod val="65000"/>
                    </a:prstClr>
                  </a:solidFill>
                </a:rPr>
                <a:t>38%</a:t>
              </a:r>
              <a:endParaRPr lang="zh-CN" altLang="en-US" sz="1400" dirty="0">
                <a:solidFill>
                  <a:prstClr val="white">
                    <a:lumMod val="65000"/>
                  </a:prstClr>
                </a:solidFill>
              </a:endParaRPr>
            </a:p>
          </p:txBody>
        </p:sp>
        <p:sp>
          <p:nvSpPr>
            <p:cNvPr id="65" name="TextBox 682"/>
            <p:cNvSpPr txBox="1">
              <a:spLocks noChangeArrowheads="1"/>
            </p:cNvSpPr>
            <p:nvPr/>
          </p:nvSpPr>
          <p:spPr bwMode="auto">
            <a:xfrm>
              <a:off x="962020" y="2822047"/>
              <a:ext cx="687328" cy="307896"/>
            </a:xfrm>
            <a:prstGeom prst="rect">
              <a:avLst/>
            </a:prstGeom>
            <a:noFill/>
          </p:spPr>
          <p:txBody>
            <a:bodyPr wrap="none">
              <a:spAutoFit/>
            </a:bodyPr>
            <a:lstStyle>
              <a:defPPr>
                <a:defRPr lang="zh-CN"/>
              </a:defPPr>
              <a:lvl1pPr fontAlgn="auto">
                <a:spcBef>
                  <a:spcPts val="0"/>
                </a:spcBef>
                <a:spcAft>
                  <a:spcPts val="0"/>
                </a:spcAft>
                <a:defRPr sz="1600" b="1" spc="300">
                  <a:solidFill>
                    <a:srgbClr val="E2AC00"/>
                  </a:soli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en-US" altLang="zh-CN" sz="1400" dirty="0"/>
                <a:t>75%</a:t>
              </a:r>
              <a:endParaRPr lang="zh-CN" altLang="en-US" sz="1400" dirty="0"/>
            </a:p>
          </p:txBody>
        </p:sp>
      </p:grpSp>
      <p:grpSp>
        <p:nvGrpSpPr>
          <p:cNvPr id="172" name="组合 171"/>
          <p:cNvGrpSpPr/>
          <p:nvPr/>
        </p:nvGrpSpPr>
        <p:grpSpPr bwMode="auto">
          <a:xfrm>
            <a:off x="835025" y="3679825"/>
            <a:ext cx="7570788" cy="715963"/>
            <a:chOff x="480544" y="3641991"/>
            <a:chExt cx="8201251" cy="752861"/>
          </a:xfrm>
        </p:grpSpPr>
        <p:sp>
          <p:nvSpPr>
            <p:cNvPr id="173" name="矩形 175"/>
            <p:cNvSpPr>
              <a:spLocks noChangeArrowheads="1"/>
            </p:cNvSpPr>
            <p:nvPr/>
          </p:nvSpPr>
          <p:spPr bwMode="auto">
            <a:xfrm>
              <a:off x="480544" y="3714085"/>
              <a:ext cx="8201251" cy="68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lnSpc>
                  <a:spcPct val="150000"/>
                </a:lnSpc>
                <a:spcBef>
                  <a:spcPct val="0"/>
                </a:spcBef>
                <a:buFontTx/>
                <a:buNone/>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设计团队， 坚持精益求精，帮助您实现美观、精致、严谨、动感的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创造卓越价值。</a:t>
              </a:r>
              <a:endParaRPr lang="zh-CN" altLang="zh-CN" sz="1200">
                <a:solidFill>
                  <a:srgbClr val="000000"/>
                </a:solidFill>
                <a:latin typeface="微软雅黑" panose="020B0503020204020204" pitchFamily="34" charset="-122"/>
                <a:ea typeface="微软雅黑" panose="020B0503020204020204" pitchFamily="34" charset="-122"/>
              </a:endParaRPr>
            </a:p>
          </p:txBody>
        </p:sp>
        <p:cxnSp>
          <p:nvCxnSpPr>
            <p:cNvPr id="174" name="直接连接符 173"/>
            <p:cNvCxnSpPr/>
            <p:nvPr/>
          </p:nvCxnSpPr>
          <p:spPr>
            <a:xfrm>
              <a:off x="616401" y="3641991"/>
              <a:ext cx="7951894" cy="0"/>
            </a:xfrm>
            <a:prstGeom prst="line">
              <a:avLst/>
            </a:prstGeom>
            <a:solidFill>
              <a:srgbClr val="070606"/>
            </a:solidFill>
            <a:ln w="6350">
              <a:solidFill>
                <a:schemeClr val="tx1">
                  <a:lumMod val="50000"/>
                  <a:lumOff val="50000"/>
                </a:schemeClr>
              </a:solidFill>
              <a:round/>
            </a:ln>
          </p:spPr>
        </p:cxnSp>
      </p:grpSp>
      <p:grpSp>
        <p:nvGrpSpPr>
          <p:cNvPr id="193" name="组合 192"/>
          <p:cNvGrpSpPr/>
          <p:nvPr/>
        </p:nvGrpSpPr>
        <p:grpSpPr>
          <a:xfrm>
            <a:off x="5418138" y="1103313"/>
            <a:ext cx="3100387" cy="3044825"/>
            <a:chOff x="5418138" y="1103313"/>
            <a:chExt cx="3100387" cy="3044825"/>
          </a:xfrm>
        </p:grpSpPr>
        <p:sp>
          <p:nvSpPr>
            <p:cNvPr id="176" name="椭圆 40"/>
            <p:cNvSpPr/>
            <p:nvPr/>
          </p:nvSpPr>
          <p:spPr>
            <a:xfrm rot="5383600">
              <a:off x="5418931" y="1102520"/>
              <a:ext cx="3044825" cy="3046412"/>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1" fmla="*/ 1675580 w 3351160"/>
                <a:gd name="connsiteY0-2" fmla="*/ 0 h 3351160"/>
                <a:gd name="connsiteX1-3" fmla="*/ 3351160 w 3351160"/>
                <a:gd name="connsiteY1-4" fmla="*/ 1675580 h 3351160"/>
                <a:gd name="connsiteX2-5" fmla="*/ 1675580 w 3351160"/>
                <a:gd name="connsiteY2-6" fmla="*/ 3351160 h 3351160"/>
                <a:gd name="connsiteX3-7" fmla="*/ 0 w 3351160"/>
                <a:gd name="connsiteY3-8" fmla="*/ 1675580 h 3351160"/>
                <a:gd name="connsiteX4-9" fmla="*/ 1767020 w 3351160"/>
                <a:gd name="connsiteY4-10" fmla="*/ 91440 h 3351160"/>
                <a:gd name="connsiteX0-11" fmla="*/ 1675580 w 3351160"/>
                <a:gd name="connsiteY0-12" fmla="*/ 0 h 3351160"/>
                <a:gd name="connsiteX1-13" fmla="*/ 3351160 w 3351160"/>
                <a:gd name="connsiteY1-14" fmla="*/ 1675580 h 3351160"/>
                <a:gd name="connsiteX2-15" fmla="*/ 1675580 w 3351160"/>
                <a:gd name="connsiteY2-16" fmla="*/ 3351160 h 3351160"/>
                <a:gd name="connsiteX3-17" fmla="*/ 0 w 3351160"/>
                <a:gd name="connsiteY3-18" fmla="*/ 1675580 h 3351160"/>
              </a:gdLst>
              <a:ahLst/>
              <a:cxnLst>
                <a:cxn ang="0">
                  <a:pos x="connsiteX0-1" y="connsiteY0-2"/>
                </a:cxn>
                <a:cxn ang="0">
                  <a:pos x="connsiteX1-3" y="connsiteY1-4"/>
                </a:cxn>
                <a:cxn ang="0">
                  <a:pos x="connsiteX2-5" y="connsiteY2-6"/>
                </a:cxn>
                <a:cxn ang="0">
                  <a:pos x="connsiteX3-7" y="connsiteY3-8"/>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a:solidFill>
                <a:schemeClr val="bg1">
                  <a:lumMod val="75000"/>
                </a:schemeClr>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7" name="矩形 176"/>
            <p:cNvSpPr>
              <a:spLocks noChangeArrowheads="1"/>
            </p:cNvSpPr>
            <p:nvPr/>
          </p:nvSpPr>
          <p:spPr bwMode="auto">
            <a:xfrm>
              <a:off x="6424613" y="2401888"/>
              <a:ext cx="1009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defTabSz="685800"/>
              <a:r>
                <a:rPr lang="en-US" altLang="ko-KR" sz="1200">
                  <a:solidFill>
                    <a:srgbClr val="7F7F7F"/>
                  </a:solidFill>
                  <a:latin typeface="微软雅黑" panose="020B0503020204020204" pitchFamily="34" charset="-122"/>
                  <a:ea typeface="微软雅黑" panose="020B0503020204020204" pitchFamily="34" charset="-122"/>
                </a:rPr>
                <a:t>ADD TITLE</a:t>
              </a:r>
              <a:endParaRPr lang="en-US" altLang="ko-KR" sz="1200">
                <a:solidFill>
                  <a:srgbClr val="7F7F7F"/>
                </a:solidFill>
                <a:latin typeface="微软雅黑" panose="020B0503020204020204" pitchFamily="34" charset="-122"/>
                <a:ea typeface="微软雅黑" panose="020B0503020204020204" pitchFamily="34" charset="-122"/>
              </a:endParaRPr>
            </a:p>
            <a:p>
              <a:pPr algn="ctr" defTabSz="685800"/>
              <a:endParaRPr lang="en-US" altLang="ko-KR" sz="1200">
                <a:solidFill>
                  <a:srgbClr val="7F7F7F"/>
                </a:solidFill>
                <a:latin typeface="微软雅黑" panose="020B0503020204020204" pitchFamily="34" charset="-122"/>
                <a:ea typeface="微软雅黑" panose="020B0503020204020204" pitchFamily="34" charset="-122"/>
              </a:endParaRPr>
            </a:p>
          </p:txBody>
        </p:sp>
        <p:grpSp>
          <p:nvGrpSpPr>
            <p:cNvPr id="178" name="组合 177"/>
            <p:cNvGrpSpPr/>
            <p:nvPr/>
          </p:nvGrpSpPr>
          <p:grpSpPr bwMode="auto">
            <a:xfrm>
              <a:off x="5589588" y="1268413"/>
              <a:ext cx="2681287" cy="2681287"/>
              <a:chOff x="5588884" y="1209239"/>
              <a:chExt cx="2681584" cy="2681584"/>
            </a:xfrm>
          </p:grpSpPr>
          <p:sp>
            <p:nvSpPr>
              <p:cNvPr id="179" name="空心弧 178"/>
              <p:cNvSpPr/>
              <p:nvPr/>
            </p:nvSpPr>
            <p:spPr>
              <a:xfrm rot="9579120">
                <a:off x="5588884" y="1209239"/>
                <a:ext cx="2681584" cy="2681584"/>
              </a:xfrm>
              <a:prstGeom prst="blockArc">
                <a:avLst>
                  <a:gd name="adj1" fmla="val 3101488"/>
                  <a:gd name="adj2" fmla="val 6568087"/>
                  <a:gd name="adj3" fmla="val 31622"/>
                </a:avLst>
              </a:prstGeom>
              <a:solidFill>
                <a:srgbClr val="E5B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180" name="矩形 13"/>
              <p:cNvSpPr>
                <a:spLocks noChangeArrowheads="1"/>
              </p:cNvSpPr>
              <p:nvPr/>
            </p:nvSpPr>
            <p:spPr bwMode="auto">
              <a:xfrm rot="8490227">
                <a:off x="6141239" y="1513584"/>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181" name="组合 180"/>
            <p:cNvGrpSpPr/>
            <p:nvPr/>
          </p:nvGrpSpPr>
          <p:grpSpPr bwMode="auto">
            <a:xfrm>
              <a:off x="5576888" y="1282700"/>
              <a:ext cx="2681287" cy="2681288"/>
              <a:chOff x="5576123" y="1224021"/>
              <a:chExt cx="2681584" cy="2681584"/>
            </a:xfrm>
          </p:grpSpPr>
          <p:sp>
            <p:nvSpPr>
              <p:cNvPr id="182" name="空心弧 181"/>
              <p:cNvSpPr/>
              <p:nvPr/>
            </p:nvSpPr>
            <p:spPr>
              <a:xfrm rot="6015969">
                <a:off x="5576124" y="1224020"/>
                <a:ext cx="2681584" cy="2681584"/>
              </a:xfrm>
              <a:prstGeom prst="blockArc">
                <a:avLst>
                  <a:gd name="adj1" fmla="val 3101488"/>
                  <a:gd name="adj2" fmla="val 6568087"/>
                  <a:gd name="adj3" fmla="val 31622"/>
                </a:avLst>
              </a:prstGeom>
              <a:solidFill>
                <a:srgbClr val="006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183" name="矩形 14"/>
              <p:cNvSpPr>
                <a:spLocks noChangeArrowheads="1"/>
              </p:cNvSpPr>
              <p:nvPr/>
            </p:nvSpPr>
            <p:spPr bwMode="auto">
              <a:xfrm rot="5174863">
                <a:off x="5645319" y="235222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184" name="组合 183"/>
            <p:cNvGrpSpPr/>
            <p:nvPr/>
          </p:nvGrpSpPr>
          <p:grpSpPr bwMode="auto">
            <a:xfrm>
              <a:off x="5597525" y="1316038"/>
              <a:ext cx="2681288" cy="2682875"/>
              <a:chOff x="5597424" y="1257946"/>
              <a:chExt cx="2681584" cy="2681584"/>
            </a:xfrm>
          </p:grpSpPr>
          <p:sp>
            <p:nvSpPr>
              <p:cNvPr id="185" name="空心弧 184"/>
              <p:cNvSpPr/>
              <p:nvPr/>
            </p:nvSpPr>
            <p:spPr>
              <a:xfrm rot="2494765">
                <a:off x="5597424" y="1257946"/>
                <a:ext cx="2681584" cy="2681584"/>
              </a:xfrm>
              <a:prstGeom prst="blockArc">
                <a:avLst>
                  <a:gd name="adj1" fmla="val 2256744"/>
                  <a:gd name="adj2" fmla="val 6568087"/>
                  <a:gd name="adj3" fmla="val 31622"/>
                </a:avLst>
              </a:prstGeom>
              <a:solidFill>
                <a:srgbClr val="E348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186" name="矩形 15"/>
              <p:cNvSpPr>
                <a:spLocks noChangeArrowheads="1"/>
              </p:cNvSpPr>
              <p:nvPr/>
            </p:nvSpPr>
            <p:spPr bwMode="auto">
              <a:xfrm rot="1707587">
                <a:off x="6205363" y="320448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187" name="组合 186"/>
            <p:cNvGrpSpPr/>
            <p:nvPr/>
          </p:nvGrpSpPr>
          <p:grpSpPr bwMode="auto">
            <a:xfrm>
              <a:off x="6878638" y="2559050"/>
              <a:ext cx="1639887" cy="1106488"/>
              <a:chOff x="6878211" y="2499553"/>
              <a:chExt cx="1640520" cy="1107752"/>
            </a:xfrm>
            <a:solidFill>
              <a:srgbClr val="00A6FB"/>
            </a:solidFill>
          </p:grpSpPr>
          <p:sp>
            <p:nvSpPr>
              <p:cNvPr id="188"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189" name="矩形 16"/>
              <p:cNvSpPr>
                <a:spLocks noChangeArrowheads="1"/>
              </p:cNvSpPr>
              <p:nvPr/>
            </p:nvSpPr>
            <p:spPr bwMode="auto">
              <a:xfrm rot="-2627451">
                <a:off x="7343946" y="2832605"/>
                <a:ext cx="709048" cy="4616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grpSp>
        <p:nvGrpSpPr>
          <p:cNvPr id="194" name="组合 193"/>
          <p:cNvGrpSpPr/>
          <p:nvPr/>
        </p:nvGrpSpPr>
        <p:grpSpPr>
          <a:xfrm>
            <a:off x="501650" y="1924050"/>
            <a:ext cx="4437063" cy="1487488"/>
            <a:chOff x="501650" y="1924050"/>
            <a:chExt cx="4437063" cy="1487488"/>
          </a:xfrm>
        </p:grpSpPr>
        <p:sp>
          <p:nvSpPr>
            <p:cNvPr id="175" name="TextBox 42"/>
            <p:cNvSpPr txBox="1">
              <a:spLocks noChangeArrowheads="1"/>
            </p:cNvSpPr>
            <p:nvPr/>
          </p:nvSpPr>
          <p:spPr bwMode="auto">
            <a:xfrm>
              <a:off x="501650" y="1924050"/>
              <a:ext cx="2559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dirty="0">
                  <a:solidFill>
                    <a:prstClr val="black"/>
                  </a:solidFill>
                  <a:latin typeface="微软雅黑" panose="020B0503020204020204" pitchFamily="34" charset="-122"/>
                  <a:ea typeface="微软雅黑" panose="020B0503020204020204" pitchFamily="34" charset="-122"/>
                </a:rPr>
                <a:t>点击添加标题 </a:t>
              </a:r>
              <a:r>
                <a:rPr lang="en-US" altLang="zh-CN" sz="1200" dirty="0">
                  <a:solidFill>
                    <a:prstClr val="black"/>
                  </a:solidFill>
                  <a:latin typeface="Arial" panose="020B0604020202020204" pitchFamily="34" charset="0"/>
                  <a:cs typeface="Arial" panose="020B0604020202020204" pitchFamily="34" charset="0"/>
                </a:rPr>
                <a:t>Click to add title</a:t>
              </a:r>
              <a:endParaRPr lang="zh-CN" altLang="en-US" sz="1200" dirty="0">
                <a:solidFill>
                  <a:prstClr val="black"/>
                </a:solidFill>
                <a:latin typeface="Arial" panose="020B0604020202020204" pitchFamily="34" charset="0"/>
                <a:cs typeface="Arial" panose="020B0604020202020204" pitchFamily="34" charset="0"/>
              </a:endParaRPr>
            </a:p>
          </p:txBody>
        </p:sp>
        <p:grpSp>
          <p:nvGrpSpPr>
            <p:cNvPr id="190" name="组合 189"/>
            <p:cNvGrpSpPr/>
            <p:nvPr/>
          </p:nvGrpSpPr>
          <p:grpSpPr bwMode="auto">
            <a:xfrm>
              <a:off x="508000" y="2263775"/>
              <a:ext cx="4430713" cy="1147763"/>
              <a:chOff x="500996" y="2508453"/>
              <a:chExt cx="4431043" cy="1147249"/>
            </a:xfrm>
          </p:grpSpPr>
          <p:sp>
            <p:nvSpPr>
              <p:cNvPr id="191" name="矩形 190"/>
              <p:cNvSpPr>
                <a:spLocks noChangeArrowheads="1"/>
              </p:cNvSpPr>
              <p:nvPr/>
            </p:nvSpPr>
            <p:spPr bwMode="auto">
              <a:xfrm>
                <a:off x="500996" y="2508453"/>
                <a:ext cx="4431043" cy="83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展示效果，让您的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创造卓越价值</a:t>
                </a:r>
                <a:endParaRPr lang="en-US" altLang="zh-CN" sz="1200">
                  <a:solidFill>
                    <a:srgbClr val="595959"/>
                  </a:solidFill>
                  <a:latin typeface="微软雅黑" panose="020B0503020204020204" pitchFamily="34" charset="-122"/>
                  <a:ea typeface="微软雅黑" panose="020B0503020204020204" pitchFamily="34" charset="-122"/>
                </a:endParaRPr>
              </a:p>
            </p:txBody>
          </p:sp>
          <p:sp>
            <p:nvSpPr>
              <p:cNvPr id="192" name="矩形 191"/>
              <p:cNvSpPr>
                <a:spLocks noChangeArrowheads="1"/>
              </p:cNvSpPr>
              <p:nvPr/>
            </p:nvSpPr>
            <p:spPr bwMode="auto">
              <a:xfrm>
                <a:off x="500996" y="3317715"/>
                <a:ext cx="4431043" cy="3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7F7F7F"/>
                  </a:solidFill>
                  <a:latin typeface="Arial" panose="020B0604020202020204" pitchFamily="34" charset="0"/>
                  <a:cs typeface="Arial" panose="020B0604020202020204" pitchFamily="34" charset="0"/>
                </a:endParaRPr>
              </a:p>
            </p:txBody>
          </p:sp>
        </p:grpSp>
      </p:grpSp>
      <p:sp>
        <p:nvSpPr>
          <p:cNvPr id="195" name="矩形 194"/>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194"/>
                                        </p:tgtEl>
                                        <p:attrNameLst>
                                          <p:attrName>ppt_w</p:attrName>
                                        </p:attrNameLst>
                                      </p:cBhvr>
                                      <p:tavLst>
                                        <p:tav tm="0">
                                          <p:val>
                                            <p:strVal val="ppt_w"/>
                                          </p:val>
                                        </p:tav>
                                        <p:tav tm="100000">
                                          <p:val>
                                            <p:fltVal val="0"/>
                                          </p:val>
                                        </p:tav>
                                      </p:tavLst>
                                    </p:anim>
                                    <p:anim calcmode="lin" valueType="num">
                                      <p:cBhvr>
                                        <p:cTn id="7" dur="500"/>
                                        <p:tgtEl>
                                          <p:spTgt spid="194"/>
                                        </p:tgtEl>
                                        <p:attrNameLst>
                                          <p:attrName>ppt_h</p:attrName>
                                        </p:attrNameLst>
                                      </p:cBhvr>
                                      <p:tavLst>
                                        <p:tav tm="0">
                                          <p:val>
                                            <p:strVal val="ppt_h"/>
                                          </p:val>
                                        </p:tav>
                                        <p:tav tm="100000">
                                          <p:val>
                                            <p:fltVal val="0"/>
                                          </p:val>
                                        </p:tav>
                                      </p:tavLst>
                                    </p:anim>
                                    <p:animEffect transition="out" filter="fade">
                                      <p:cBhvr>
                                        <p:cTn id="8" dur="500"/>
                                        <p:tgtEl>
                                          <p:spTgt spid="194"/>
                                        </p:tgtEl>
                                      </p:cBhvr>
                                    </p:animEffect>
                                    <p:set>
                                      <p:cBhvr>
                                        <p:cTn id="9" dur="1" fill="hold">
                                          <p:stCondLst>
                                            <p:cond delay="499"/>
                                          </p:stCondLst>
                                        </p:cTn>
                                        <p:tgtEl>
                                          <p:spTgt spid="194"/>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193"/>
                                        </p:tgtEl>
                                        <p:attrNameLst>
                                          <p:attrName>ppt_w</p:attrName>
                                        </p:attrNameLst>
                                      </p:cBhvr>
                                      <p:tavLst>
                                        <p:tav tm="0">
                                          <p:val>
                                            <p:strVal val="ppt_w"/>
                                          </p:val>
                                        </p:tav>
                                        <p:tav tm="100000">
                                          <p:val>
                                            <p:fltVal val="0"/>
                                          </p:val>
                                        </p:tav>
                                      </p:tavLst>
                                    </p:anim>
                                    <p:anim calcmode="lin" valueType="num">
                                      <p:cBhvr>
                                        <p:cTn id="12" dur="500"/>
                                        <p:tgtEl>
                                          <p:spTgt spid="193"/>
                                        </p:tgtEl>
                                        <p:attrNameLst>
                                          <p:attrName>ppt_h</p:attrName>
                                        </p:attrNameLst>
                                      </p:cBhvr>
                                      <p:tavLst>
                                        <p:tav tm="0">
                                          <p:val>
                                            <p:strVal val="ppt_h"/>
                                          </p:val>
                                        </p:tav>
                                        <p:tav tm="100000">
                                          <p:val>
                                            <p:fltVal val="0"/>
                                          </p:val>
                                        </p:tav>
                                      </p:tavLst>
                                    </p:anim>
                                    <p:animEffect transition="out" filter="fade">
                                      <p:cBhvr>
                                        <p:cTn id="13" dur="500"/>
                                        <p:tgtEl>
                                          <p:spTgt spid="193"/>
                                        </p:tgtEl>
                                      </p:cBhvr>
                                    </p:animEffect>
                                    <p:set>
                                      <p:cBhvr>
                                        <p:cTn id="14" dur="1" fill="hold">
                                          <p:stCondLst>
                                            <p:cond delay="499"/>
                                          </p:stCondLst>
                                        </p:cTn>
                                        <p:tgtEl>
                                          <p:spTgt spid="193"/>
                                        </p:tgtEl>
                                        <p:attrNameLst>
                                          <p:attrName>style.visibility</p:attrName>
                                        </p:attrNameLst>
                                      </p:cBhvr>
                                      <p:to>
                                        <p:strVal val="hidden"/>
                                      </p:to>
                                    </p:set>
                                  </p:childTnLst>
                                </p:cTn>
                              </p:par>
                              <p:par>
                                <p:cTn id="15" presetID="22" presetClass="entr" presetSubtype="2"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par>
                                <p:cTn id="18" presetID="22" presetClass="entr" presetSubtype="2" fill="hold" nodeType="withEffect">
                                  <p:stCondLst>
                                    <p:cond delay="900"/>
                                  </p:stCondLst>
                                  <p:childTnLst>
                                    <p:set>
                                      <p:cBhvr>
                                        <p:cTn id="19" dur="1" fill="hold">
                                          <p:stCondLst>
                                            <p:cond delay="0"/>
                                          </p:stCondLst>
                                        </p:cTn>
                                        <p:tgtEl>
                                          <p:spTgt spid="172"/>
                                        </p:tgtEl>
                                        <p:attrNameLst>
                                          <p:attrName>style.visibility</p:attrName>
                                        </p:attrNameLst>
                                      </p:cBhvr>
                                      <p:to>
                                        <p:strVal val="visible"/>
                                      </p:to>
                                    </p:set>
                                    <p:animEffect transition="in" filter="wipe(right)">
                                      <p:cBhvr>
                                        <p:cTn id="20" dur="500"/>
                                        <p:tgtEl>
                                          <p:spTgt spid="172"/>
                                        </p:tgtEl>
                                      </p:cBhvr>
                                    </p:animEffect>
                                  </p:childTnLst>
                                </p:cTn>
                              </p:par>
                              <p:par>
                                <p:cTn id="21" presetID="1" presetClass="entr" presetSubtype="0" fill="hold" grpId="0" nodeType="withEffect">
                                  <p:stCondLst>
                                    <p:cond delay="2300"/>
                                  </p:stCondLst>
                                  <p:childTnLst>
                                    <p:set>
                                      <p:cBhvr>
                                        <p:cTn id="2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2946" y="-2287"/>
            <a:ext cx="9173495" cy="6115663"/>
          </a:xfrm>
          <a:prstGeom prst="rect">
            <a:avLst/>
          </a:prstGeom>
        </p:spPr>
      </p:pic>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2946" y="-2287"/>
            <a:ext cx="9173495" cy="6115663"/>
          </a:xfrm>
          <a:prstGeom prst="rect">
            <a:avLst/>
          </a:prstGeom>
        </p:spPr>
      </p:pic>
      <p:pic>
        <p:nvPicPr>
          <p:cNvPr id="1026" name="Picture 2" descr="D:\Personal\Desktop\07026模板\STAR\shutterstock_10785875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207" y="-277079"/>
            <a:ext cx="9462195" cy="6307545"/>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1"/>
            <a:ext cx="9144000" cy="1882829"/>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pic>
        <p:nvPicPr>
          <p:cNvPr id="55" name="图片 54"/>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1"/>
            <a:ext cx="9144000" cy="1882829"/>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cxnSp>
        <p:nvCxnSpPr>
          <p:cNvPr id="28" name="直接连接符 27"/>
          <p:cNvCxnSpPr/>
          <p:nvPr/>
        </p:nvCxnSpPr>
        <p:spPr>
          <a:xfrm>
            <a:off x="2378840" y="4450010"/>
            <a:ext cx="3343963" cy="0"/>
          </a:xfrm>
          <a:prstGeom prst="line">
            <a:avLst/>
          </a:prstGeom>
          <a:ln>
            <a:solidFill>
              <a:srgbClr val="E5BC00"/>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2301758" y="3888690"/>
            <a:ext cx="2310542" cy="537865"/>
            <a:chOff x="2288966" y="3980742"/>
            <a:chExt cx="2310542" cy="537865"/>
          </a:xfrm>
        </p:grpSpPr>
        <p:sp>
          <p:nvSpPr>
            <p:cNvPr id="39"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合作</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43" name="矩形 42"/>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cooperation</a:t>
              </a:r>
              <a:endParaRPr lang="zh-CN" altLang="en-US" sz="2000" dirty="0">
                <a:solidFill>
                  <a:prstClr val="black"/>
                </a:solidFill>
              </a:endParaRPr>
            </a:p>
          </p:txBody>
        </p:sp>
      </p:grpSp>
      <p:sp>
        <p:nvSpPr>
          <p:cNvPr id="50" name="矩形 49"/>
          <p:cNvSpPr>
            <a:spLocks noChangeArrowheads="1"/>
          </p:cNvSpPr>
          <p:nvPr/>
        </p:nvSpPr>
        <p:spPr bwMode="auto">
          <a:xfrm>
            <a:off x="2298104"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grpSp>
        <p:nvGrpSpPr>
          <p:cNvPr id="63" name="组合 62"/>
          <p:cNvGrpSpPr/>
          <p:nvPr/>
        </p:nvGrpSpPr>
        <p:grpSpPr>
          <a:xfrm>
            <a:off x="2288966" y="3879142"/>
            <a:ext cx="2310542" cy="537865"/>
            <a:chOff x="2288966" y="3980742"/>
            <a:chExt cx="2310542" cy="537865"/>
          </a:xfrm>
        </p:grpSpPr>
        <p:sp>
          <p:nvSpPr>
            <p:cNvPr id="64" name="文本框 63"/>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团结</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65" name="矩形 64"/>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unity</a:t>
              </a:r>
              <a:endParaRPr lang="zh-CN" altLang="en-US" sz="2000" dirty="0">
                <a:solidFill>
                  <a:prstClr val="black"/>
                </a:solidFill>
              </a:endParaRPr>
            </a:p>
          </p:txBody>
        </p:sp>
      </p:grpSp>
      <p:sp>
        <p:nvSpPr>
          <p:cNvPr id="66" name="矩形 65"/>
          <p:cNvSpPr>
            <a:spLocks noChangeArrowheads="1"/>
          </p:cNvSpPr>
          <p:nvPr/>
        </p:nvSpPr>
        <p:spPr bwMode="auto">
          <a:xfrm>
            <a:off x="2285312" y="4465862"/>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cxnSp>
        <p:nvCxnSpPr>
          <p:cNvPr id="62" name="直接连接符 61"/>
          <p:cNvCxnSpPr/>
          <p:nvPr/>
        </p:nvCxnSpPr>
        <p:spPr>
          <a:xfrm>
            <a:off x="2366048" y="4440462"/>
            <a:ext cx="3343963" cy="0"/>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3">
            <a:extLst>
              <a:ext uri="{28A0092B-C50C-407E-A947-70E740481C1C}">
                <a14:useLocalDpi xmlns:a14="http://schemas.microsoft.com/office/drawing/2010/main" val="0"/>
              </a:ext>
            </a:extLst>
          </a:blip>
          <a:srcRect l="29051"/>
          <a:stretch>
            <a:fillRect/>
          </a:stretch>
        </p:blipFill>
        <p:spPr>
          <a:xfrm>
            <a:off x="6911754"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r="48354"/>
          <a:stretch>
            <a:fillRect/>
          </a:stretch>
        </p:blipFill>
        <p:spPr>
          <a:xfrm>
            <a:off x="-2682747"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9" name="任意多边形 8"/>
          <p:cNvSpPr/>
          <p:nvPr/>
        </p:nvSpPr>
        <p:spPr>
          <a:xfrm>
            <a:off x="8299481"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006DB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 name="任意多边形 11"/>
          <p:cNvSpPr/>
          <p:nvPr/>
        </p:nvSpPr>
        <p:spPr>
          <a:xfrm>
            <a:off x="-2591328"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006DB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rcRect l="28568"/>
          <a:stretch>
            <a:fillRect/>
          </a:stretch>
        </p:blipFill>
        <p:spPr>
          <a:xfrm>
            <a:off x="9139238" y="2286"/>
            <a:ext cx="7043049"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r="71432"/>
          <a:stretch>
            <a:fillRect/>
          </a:stretch>
        </p:blipFill>
        <p:spPr>
          <a:xfrm>
            <a:off x="-2687736" y="2286"/>
            <a:ext cx="2682747"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rcRect l="29051"/>
          <a:stretch>
            <a:fillRect/>
          </a:stretch>
        </p:blipFill>
        <p:spPr>
          <a:xfrm>
            <a:off x="2468378"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rcRect r="48354"/>
          <a:stretch>
            <a:fillRect/>
          </a:stretch>
        </p:blipFill>
        <p:spPr>
          <a:xfrm>
            <a:off x="1685"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34" name="任意多边形 33"/>
          <p:cNvSpPr/>
          <p:nvPr/>
        </p:nvSpPr>
        <p:spPr>
          <a:xfrm>
            <a:off x="2641720"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E5BC0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35" name="任意多边形 34"/>
          <p:cNvSpPr/>
          <p:nvPr/>
        </p:nvSpPr>
        <p:spPr>
          <a:xfrm>
            <a:off x="0"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E5BC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rcRect l="28568"/>
          <a:stretch>
            <a:fillRect/>
          </a:stretch>
        </p:blipFill>
        <p:spPr>
          <a:xfrm>
            <a:off x="2612224" y="2286"/>
            <a:ext cx="6531777"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37" name="图片 36"/>
          <p:cNvPicPr>
            <a:picLocks noChangeAspect="1"/>
          </p:cNvPicPr>
          <p:nvPr/>
        </p:nvPicPr>
        <p:blipFill>
          <a:blip r:embed="rId3">
            <a:extLst>
              <a:ext uri="{28A0092B-C50C-407E-A947-70E740481C1C}">
                <a14:useLocalDpi xmlns:a14="http://schemas.microsoft.com/office/drawing/2010/main" val="0"/>
              </a:ext>
            </a:extLst>
          </a:blip>
          <a:srcRect r="71432"/>
          <a:stretch>
            <a:fillRect/>
          </a:stretch>
        </p:blipFill>
        <p:spPr>
          <a:xfrm>
            <a:off x="1" y="228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3400" advClick="0" advTm="0">
        <p14:revea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27743 2.71605E-6 L 3.05556E-6 2.71605E-6 " pathEditMode="relative" rAng="0" ptsTypes="AA">
                                      <p:cBhvr>
                                        <p:cTn id="6" dur="750" spd="-100000" fill="hold"/>
                                        <p:tgtEl>
                                          <p:spTgt spid="40"/>
                                        </p:tgtEl>
                                        <p:attrNameLst>
                                          <p:attrName>ppt_x</p:attrName>
                                          <p:attrName>ppt_y</p:attrName>
                                        </p:attrNameLst>
                                      </p:cBhvr>
                                      <p:rCtr x="-13941" y="0"/>
                                    </p:animMotion>
                                  </p:childTnLst>
                                </p:cTn>
                              </p:par>
                              <p:par>
                                <p:cTn id="7" presetID="63" presetClass="path" presetSubtype="0" accel="50000" decel="50000" fill="hold" nodeType="withEffect">
                                  <p:stCondLst>
                                    <p:cond delay="0"/>
                                  </p:stCondLst>
                                  <p:childTnLst>
                                    <p:animMotion origin="layout" path="M -0.47343 2.71605E-6 L -3.33333E-6 2.71605E-6 " pathEditMode="relative" rAng="0" ptsTypes="AA">
                                      <p:cBhvr>
                                        <p:cTn id="8" dur="750" spd="-100000" fill="hold"/>
                                        <p:tgtEl>
                                          <p:spTgt spid="38"/>
                                        </p:tgtEl>
                                        <p:attrNameLst>
                                          <p:attrName>ppt_x</p:attrName>
                                          <p:attrName>ppt_y</p:attrName>
                                        </p:attrNameLst>
                                      </p:cBhvr>
                                      <p:rCtr x="23663" y="0"/>
                                    </p:animMotion>
                                  </p:childTnLst>
                                </p:cTn>
                              </p:par>
                              <p:par>
                                <p:cTn id="9" presetID="35" presetClass="path" presetSubtype="0" accel="50000" decel="50000" fill="hold" grpId="0" nodeType="withEffect">
                                  <p:stCondLst>
                                    <p:cond delay="600"/>
                                  </p:stCondLst>
                                  <p:childTnLst>
                                    <p:animMotion origin="layout" path="M 0.28264 -1.35802E-6 L -4.44444E-6 -1.35802E-6 " pathEditMode="relative" rAng="0" ptsTypes="AA">
                                      <p:cBhvr>
                                        <p:cTn id="10" dur="750" spd="-100000" fill="hold"/>
                                        <p:tgtEl>
                                          <p:spTgt spid="12"/>
                                        </p:tgtEl>
                                        <p:attrNameLst>
                                          <p:attrName>ppt_x</p:attrName>
                                          <p:attrName>ppt_y</p:attrName>
                                        </p:attrNameLst>
                                      </p:cBhvr>
                                      <p:rCtr x="-14132" y="0"/>
                                    </p:animMotion>
                                  </p:childTnLst>
                                </p:cTn>
                              </p:par>
                              <p:par>
                                <p:cTn id="11" presetID="63" presetClass="path" presetSubtype="0" accel="50000" decel="50000" fill="hold" grpId="0" nodeType="withEffect">
                                  <p:stCondLst>
                                    <p:cond delay="600"/>
                                  </p:stCondLst>
                                  <p:childTnLst>
                                    <p:animMotion origin="layout" path="M -0.61389 -1.35802E-6 L -2.22222E-6 -1.35802E-6 " pathEditMode="relative" rAng="0" ptsTypes="AA">
                                      <p:cBhvr>
                                        <p:cTn id="12" dur="750" spd="-100000" fill="hold"/>
                                        <p:tgtEl>
                                          <p:spTgt spid="9"/>
                                        </p:tgtEl>
                                        <p:attrNameLst>
                                          <p:attrName>ppt_x</p:attrName>
                                          <p:attrName>ppt_y</p:attrName>
                                        </p:attrNameLst>
                                      </p:cBhvr>
                                      <p:rCtr x="30694" y="0"/>
                                    </p:animMotion>
                                  </p:childTnLst>
                                </p:cTn>
                              </p:par>
                              <p:par>
                                <p:cTn id="13" presetID="63" presetClass="path" presetSubtype="0" accel="50000" decel="50000" fill="hold" nodeType="withEffect">
                                  <p:stCondLst>
                                    <p:cond delay="600"/>
                                  </p:stCondLst>
                                  <p:childTnLst>
                                    <p:animMotion origin="layout" path="M 1.38889E-6 0 L 0.28229 0 " pathEditMode="relative" rAng="0" ptsTypes="AA">
                                      <p:cBhvr>
                                        <p:cTn id="14" dur="1250" fill="hold"/>
                                        <p:tgtEl>
                                          <p:spTgt spid="27"/>
                                        </p:tgtEl>
                                        <p:attrNameLst>
                                          <p:attrName>ppt_x</p:attrName>
                                          <p:attrName>ppt_y</p:attrName>
                                        </p:attrNameLst>
                                      </p:cBhvr>
                                      <p:rCtr x="14115" y="0"/>
                                    </p:animMotion>
                                  </p:childTnLst>
                                </p:cTn>
                              </p:par>
                              <p:par>
                                <p:cTn id="15" presetID="35" presetClass="path" presetSubtype="0" accel="50000" decel="50000" fill="hold" nodeType="withEffect">
                                  <p:stCondLst>
                                    <p:cond delay="800"/>
                                  </p:stCondLst>
                                  <p:childTnLst>
                                    <p:animMotion origin="layout" path="M -2.22222E-6 0 L -0.72483 0.00062 " pathEditMode="relative" rAng="0" ptsTypes="AA">
                                      <p:cBhvr>
                                        <p:cTn id="16" dur="1250" fill="hold"/>
                                        <p:tgtEl>
                                          <p:spTgt spid="25"/>
                                        </p:tgtEl>
                                        <p:attrNameLst>
                                          <p:attrName>ppt_x</p:attrName>
                                          <p:attrName>ppt_y</p:attrName>
                                        </p:attrNameLst>
                                      </p:cBhvr>
                                      <p:rCtr x="-37865" y="0"/>
                                    </p:animMotion>
                                  </p:childTnLst>
                                </p:cTn>
                              </p:par>
                              <p:par>
                                <p:cTn id="17" presetID="10" presetClass="exit" presetSubtype="0" fill="hold" nodeType="withEffect">
                                  <p:stCondLst>
                                    <p:cond delay="18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xit" presetSubtype="0" fill="hold" nodeType="withEffect">
                                  <p:stCondLst>
                                    <p:cond delay="180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par>
                                <p:cTn id="23" presetID="10" presetClass="exit" presetSubtype="0" fill="hold" grpId="1" nodeType="withEffect">
                                  <p:stCondLst>
                                    <p:cond delay="180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180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180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nodeType="withEffect">
                                  <p:stCondLst>
                                    <p:cond delay="180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10" presetClass="exit" presetSubtype="0" fill="hold" nodeType="withEffect">
                                  <p:stCondLst>
                                    <p:cond delay="1800"/>
                                  </p:stCondLst>
                                  <p:childTnLst>
                                    <p:animEffect transition="out" filter="fade">
                                      <p:cBhvr>
                                        <p:cTn id="36" dur="500"/>
                                        <p:tgtEl>
                                          <p:spTgt spid="51"/>
                                        </p:tgtEl>
                                      </p:cBhvr>
                                    </p:animEffect>
                                    <p:set>
                                      <p:cBhvr>
                                        <p:cTn id="37" dur="1" fill="hold">
                                          <p:stCondLst>
                                            <p:cond delay="499"/>
                                          </p:stCondLst>
                                        </p:cTn>
                                        <p:tgtEl>
                                          <p:spTgt spid="51"/>
                                        </p:tgtEl>
                                        <p:attrNameLst>
                                          <p:attrName>style.visibility</p:attrName>
                                        </p:attrNameLst>
                                      </p:cBhvr>
                                      <p:to>
                                        <p:strVal val="hidden"/>
                                      </p:to>
                                    </p:set>
                                  </p:childTnLst>
                                </p:cTn>
                              </p:par>
                              <p:par>
                                <p:cTn id="38" presetID="10" presetClass="exit" presetSubtype="0" fill="hold" nodeType="withEffect">
                                  <p:stCondLst>
                                    <p:cond delay="180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par>
                                <p:cTn id="41" presetID="10" presetClass="exit" presetSubtype="0" fill="hold" nodeType="withEffect">
                                  <p:stCondLst>
                                    <p:cond delay="1800"/>
                                  </p:stCondLst>
                                  <p:childTnLst>
                                    <p:animEffect transition="out" filter="fade">
                                      <p:cBhvr>
                                        <p:cTn id="42" dur="500"/>
                                        <p:tgtEl>
                                          <p:spTgt spid="63"/>
                                        </p:tgtEl>
                                      </p:cBhvr>
                                    </p:animEffect>
                                    <p:set>
                                      <p:cBhvr>
                                        <p:cTn id="43" dur="1" fill="hold">
                                          <p:stCondLst>
                                            <p:cond delay="499"/>
                                          </p:stCondLst>
                                        </p:cTn>
                                        <p:tgtEl>
                                          <p:spTgt spid="63"/>
                                        </p:tgtEl>
                                        <p:attrNameLst>
                                          <p:attrName>style.visibility</p:attrName>
                                        </p:attrNameLst>
                                      </p:cBhvr>
                                      <p:to>
                                        <p:strVal val="hidden"/>
                                      </p:to>
                                    </p:set>
                                  </p:childTnLst>
                                </p:cTn>
                              </p:par>
                              <p:par>
                                <p:cTn id="44" presetID="10" presetClass="exit" presetSubtype="0" fill="hold" grpId="0" nodeType="withEffect">
                                  <p:stCondLst>
                                    <p:cond delay="1800"/>
                                  </p:stCondLst>
                                  <p:childTnLst>
                                    <p:animEffect transition="out" filter="fade">
                                      <p:cBhvr>
                                        <p:cTn id="45" dur="500"/>
                                        <p:tgtEl>
                                          <p:spTgt spid="66"/>
                                        </p:tgtEl>
                                      </p:cBhvr>
                                    </p:animEffect>
                                    <p:set>
                                      <p:cBhvr>
                                        <p:cTn id="46" dur="1" fill="hold">
                                          <p:stCondLst>
                                            <p:cond delay="499"/>
                                          </p:stCondLst>
                                        </p:cTn>
                                        <p:tgtEl>
                                          <p:spTgt spid="66"/>
                                        </p:tgtEl>
                                        <p:attrNameLst>
                                          <p:attrName>style.visibility</p:attrName>
                                        </p:attrNameLst>
                                      </p:cBhvr>
                                      <p:to>
                                        <p:strVal val="hidden"/>
                                      </p:to>
                                    </p:set>
                                  </p:childTnLst>
                                </p:cTn>
                              </p:par>
                              <p:par>
                                <p:cTn id="47" presetID="10" presetClass="exit" presetSubtype="0" fill="hold" nodeType="withEffect">
                                  <p:stCondLst>
                                    <p:cond delay="1800"/>
                                  </p:stCondLst>
                                  <p:childTnLst>
                                    <p:animEffect transition="out" filter="fade">
                                      <p:cBhvr>
                                        <p:cTn id="48" dur="500"/>
                                        <p:tgtEl>
                                          <p:spTgt spid="62"/>
                                        </p:tgtEl>
                                      </p:cBhvr>
                                    </p:animEffect>
                                    <p:set>
                                      <p:cBhvr>
                                        <p:cTn id="49" dur="1" fill="hold">
                                          <p:stCondLst>
                                            <p:cond delay="499"/>
                                          </p:stCondLst>
                                        </p:cTn>
                                        <p:tgtEl>
                                          <p:spTgt spid="62"/>
                                        </p:tgtEl>
                                        <p:attrNameLst>
                                          <p:attrName>style.visibility</p:attrName>
                                        </p:attrNameLst>
                                      </p:cBhvr>
                                      <p:to>
                                        <p:strVal val="hidden"/>
                                      </p:to>
                                    </p:set>
                                  </p:childTnLst>
                                </p:cTn>
                              </p:par>
                              <p:par>
                                <p:cTn id="50" presetID="10" presetClass="exit" presetSubtype="0" fill="hold" nodeType="withEffect">
                                  <p:stCondLst>
                                    <p:cond delay="2400"/>
                                  </p:stCondLst>
                                  <p:childTnLst>
                                    <p:animEffect transition="out" filter="fade">
                                      <p:cBhvr>
                                        <p:cTn id="51" dur="500"/>
                                        <p:tgtEl>
                                          <p:spTgt spid="1026"/>
                                        </p:tgtEl>
                                      </p:cBhvr>
                                    </p:animEffect>
                                    <p:set>
                                      <p:cBhvr>
                                        <p:cTn id="52" dur="1" fill="hold">
                                          <p:stCondLst>
                                            <p:cond delay="499"/>
                                          </p:stCondLst>
                                        </p:cTn>
                                        <p:tgtEl>
                                          <p:spTgt spid="1026"/>
                                        </p:tgtEl>
                                        <p:attrNameLst>
                                          <p:attrName>style.visibility</p:attrName>
                                        </p:attrNameLst>
                                      </p:cBhvr>
                                      <p:to>
                                        <p:strVal val="hidden"/>
                                      </p:to>
                                    </p:set>
                                  </p:childTnLst>
                                </p:cTn>
                              </p:par>
                              <p:par>
                                <p:cTn id="53" presetID="1" presetClass="entr" presetSubtype="0" fill="hold" nodeType="withEffect">
                                  <p:stCondLst>
                                    <p:cond delay="160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160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160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1" nodeType="withEffect">
                                  <p:stCondLst>
                                    <p:cond delay="160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1" nodeType="withEffect">
                                  <p:stCondLst>
                                    <p:cond delay="160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160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160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1600"/>
                                  </p:stCondLst>
                                  <p:childTnLst>
                                    <p:set>
                                      <p:cBhvr>
                                        <p:cTn id="68" dur="1" fill="hold">
                                          <p:stCondLst>
                                            <p:cond delay="0"/>
                                          </p:stCondLst>
                                        </p:cTn>
                                        <p:tgtEl>
                                          <p:spTgt spid="30"/>
                                        </p:tgtEl>
                                        <p:attrNameLst>
                                          <p:attrName>style.visibility</p:attrName>
                                        </p:attrNameLst>
                                      </p:cBhvr>
                                      <p:to>
                                        <p:strVal val="visible"/>
                                      </p:to>
                                    </p:set>
                                  </p:childTnLst>
                                </p:cTn>
                              </p:par>
                              <p:par>
                                <p:cTn id="69" presetID="35" presetClass="path" presetSubtype="0" accel="50000" decel="50000" fill="hold" nodeType="withEffect">
                                  <p:stCondLst>
                                    <p:cond delay="2700"/>
                                  </p:stCondLst>
                                  <p:childTnLst>
                                    <p:animMotion origin="layout" path="M 1.66667E-6 0 L -0.51042 0 " pathEditMode="relative" rAng="0" ptsTypes="AA">
                                      <p:cBhvr>
                                        <p:cTn id="70" dur="750" fill="hold"/>
                                        <p:tgtEl>
                                          <p:spTgt spid="37"/>
                                        </p:tgtEl>
                                        <p:attrNameLst>
                                          <p:attrName>ppt_x</p:attrName>
                                          <p:attrName>ppt_y</p:attrName>
                                        </p:attrNameLst>
                                      </p:cBhvr>
                                      <p:rCtr x="-25521" y="0"/>
                                    </p:animMotion>
                                  </p:childTnLst>
                                </p:cTn>
                              </p:par>
                              <p:par>
                                <p:cTn id="71" presetID="35" presetClass="path" presetSubtype="0" accel="50000" decel="50000" fill="hold" nodeType="withEffect">
                                  <p:stCondLst>
                                    <p:cond delay="2700"/>
                                  </p:stCondLst>
                                  <p:childTnLst>
                                    <p:animMotion origin="layout" path="M 1.66667E-6 0 L 0.73472 0 " pathEditMode="relative" rAng="0" ptsTypes="AA">
                                      <p:cBhvr>
                                        <p:cTn id="72" dur="750" fill="hold"/>
                                        <p:tgtEl>
                                          <p:spTgt spid="36"/>
                                        </p:tgtEl>
                                        <p:attrNameLst>
                                          <p:attrName>ppt_x</p:attrName>
                                          <p:attrName>ppt_y</p:attrName>
                                        </p:attrNameLst>
                                      </p:cBhvr>
                                      <p:rCtr x="36736" y="0"/>
                                    </p:animMotion>
                                  </p:childTnLst>
                                </p:cTn>
                              </p:par>
                              <p:par>
                                <p:cTn id="73" presetID="35" presetClass="path" presetSubtype="0" accel="50000" decel="50000" fill="hold" grpId="0" nodeType="withEffect">
                                  <p:stCondLst>
                                    <p:cond delay="2900"/>
                                  </p:stCondLst>
                                  <p:childTnLst>
                                    <p:animMotion origin="layout" path="M 2.22222E-6 -1.35802E-6 L -0.28056 -1.35802E-6 " pathEditMode="relative" rAng="0" ptsTypes="AA">
                                      <p:cBhvr>
                                        <p:cTn id="74" dur="750" fill="hold"/>
                                        <p:tgtEl>
                                          <p:spTgt spid="35"/>
                                        </p:tgtEl>
                                        <p:attrNameLst>
                                          <p:attrName>ppt_x</p:attrName>
                                          <p:attrName>ppt_y</p:attrName>
                                        </p:attrNameLst>
                                      </p:cBhvr>
                                      <p:rCtr x="-14028" y="0"/>
                                    </p:animMotion>
                                  </p:childTnLst>
                                </p:cTn>
                              </p:par>
                              <p:par>
                                <p:cTn id="75" presetID="63" presetClass="path" presetSubtype="0" accel="50000" decel="50000" fill="hold" grpId="0" nodeType="withEffect">
                                  <p:stCondLst>
                                    <p:cond delay="2900"/>
                                  </p:stCondLst>
                                  <p:childTnLst>
                                    <p:animMotion origin="layout" path="M -4.44444E-6 -1.35802E-6 L 0.61355 -1.35802E-6 " pathEditMode="relative" rAng="0" ptsTypes="AA">
                                      <p:cBhvr>
                                        <p:cTn id="76" dur="750" fill="hold"/>
                                        <p:tgtEl>
                                          <p:spTgt spid="34"/>
                                        </p:tgtEl>
                                        <p:attrNameLst>
                                          <p:attrName>ppt_x</p:attrName>
                                          <p:attrName>ppt_y</p:attrName>
                                        </p:attrNameLst>
                                      </p:cBhvr>
                                      <p:rCtr x="30677" y="0"/>
                                    </p:animMotion>
                                  </p:childTnLst>
                                </p:cTn>
                              </p:par>
                              <p:par>
                                <p:cTn id="77" presetID="35" presetClass="path" presetSubtype="0" accel="50000" decel="50000" fill="hold" nodeType="withEffect">
                                  <p:stCondLst>
                                    <p:cond delay="3100"/>
                                  </p:stCondLst>
                                  <p:childTnLst>
                                    <p:animMotion origin="layout" path="M 1.38889E-6 2.71605E-6 L -0.28872 2.71605E-6 " pathEditMode="relative" rAng="0" ptsTypes="AA">
                                      <p:cBhvr>
                                        <p:cTn id="78" dur="750" fill="hold"/>
                                        <p:tgtEl>
                                          <p:spTgt spid="33"/>
                                        </p:tgtEl>
                                        <p:attrNameLst>
                                          <p:attrName>ppt_x</p:attrName>
                                          <p:attrName>ppt_y</p:attrName>
                                        </p:attrNameLst>
                                      </p:cBhvr>
                                      <p:rCtr x="-14444" y="0"/>
                                    </p:animMotion>
                                  </p:childTnLst>
                                </p:cTn>
                              </p:par>
                              <p:par>
                                <p:cTn id="79" presetID="63" presetClass="path" presetSubtype="0" accel="50000" decel="50000" fill="hold" nodeType="withEffect">
                                  <p:stCondLst>
                                    <p:cond delay="3100"/>
                                  </p:stCondLst>
                                  <p:childTnLst>
                                    <p:animMotion origin="layout" path="M 4.16667E-6 2.71605E-6 L 0.49427 2.71605E-6 " pathEditMode="relative" rAng="0" ptsTypes="AA">
                                      <p:cBhvr>
                                        <p:cTn id="80" dur="750" fill="hold"/>
                                        <p:tgtEl>
                                          <p:spTgt spid="32"/>
                                        </p:tgtEl>
                                        <p:attrNameLst>
                                          <p:attrName>ppt_x</p:attrName>
                                          <p:attrName>ppt_y</p:attrName>
                                        </p:attrNameLst>
                                      </p:cBhvr>
                                      <p:rCtr x="24705" y="0"/>
                                    </p:animMotion>
                                  </p:childTnLst>
                                </p:cTn>
                              </p:par>
                              <p:par>
                                <p:cTn id="81" presetID="2" presetClass="entr" presetSubtype="8" decel="100000" fill="hold" nodeType="withEffect">
                                  <p:stCondLst>
                                    <p:cond delay="340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750" fill="hold"/>
                                        <p:tgtEl>
                                          <p:spTgt spid="28"/>
                                        </p:tgtEl>
                                        <p:attrNameLst>
                                          <p:attrName>ppt_x</p:attrName>
                                        </p:attrNameLst>
                                      </p:cBhvr>
                                      <p:tavLst>
                                        <p:tav tm="0">
                                          <p:val>
                                            <p:strVal val="0-#ppt_w/2"/>
                                          </p:val>
                                        </p:tav>
                                        <p:tav tm="100000">
                                          <p:val>
                                            <p:strVal val="#ppt_x"/>
                                          </p:val>
                                        </p:tav>
                                      </p:tavLst>
                                    </p:anim>
                                    <p:anim calcmode="lin" valueType="num">
                                      <p:cBhvr additive="base">
                                        <p:cTn id="84" dur="750" fill="hold"/>
                                        <p:tgtEl>
                                          <p:spTgt spid="28"/>
                                        </p:tgtEl>
                                        <p:attrNameLst>
                                          <p:attrName>ppt_y</p:attrName>
                                        </p:attrNameLst>
                                      </p:cBhvr>
                                      <p:tavLst>
                                        <p:tav tm="0">
                                          <p:val>
                                            <p:strVal val="#ppt_y"/>
                                          </p:val>
                                        </p:tav>
                                        <p:tav tm="100000">
                                          <p:val>
                                            <p:strVal val="#ppt_y"/>
                                          </p:val>
                                        </p:tav>
                                      </p:tavLst>
                                    </p:anim>
                                  </p:childTnLst>
                                </p:cTn>
                              </p:par>
                              <p:par>
                                <p:cTn id="85" presetID="12" presetClass="entr" presetSubtype="4" fill="hold" nodeType="withEffect">
                                  <p:stCondLst>
                                    <p:cond delay="400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p:tgtEl>
                                          <p:spTgt spid="29"/>
                                        </p:tgtEl>
                                        <p:attrNameLst>
                                          <p:attrName>ppt_y</p:attrName>
                                        </p:attrNameLst>
                                      </p:cBhvr>
                                      <p:tavLst>
                                        <p:tav tm="0">
                                          <p:val>
                                            <p:strVal val="#ppt_y+#ppt_h*1.125000"/>
                                          </p:val>
                                        </p:tav>
                                        <p:tav tm="100000">
                                          <p:val>
                                            <p:strVal val="#ppt_y"/>
                                          </p:val>
                                        </p:tav>
                                      </p:tavLst>
                                    </p:anim>
                                    <p:animEffect transition="in" filter="wipe(up)">
                                      <p:cBhvr>
                                        <p:cTn id="88" dur="500"/>
                                        <p:tgtEl>
                                          <p:spTgt spid="29"/>
                                        </p:tgtEl>
                                      </p:cBhvr>
                                    </p:animEffect>
                                  </p:childTnLst>
                                </p:cTn>
                              </p:par>
                              <p:par>
                                <p:cTn id="89" presetID="12" presetClass="entr" presetSubtype="1" fill="hold" grpId="0" nodeType="withEffect">
                                  <p:stCondLst>
                                    <p:cond delay="4000"/>
                                  </p:stCondLst>
                                  <p:childTnLst>
                                    <p:set>
                                      <p:cBhvr>
                                        <p:cTn id="90" dur="1" fill="hold">
                                          <p:stCondLst>
                                            <p:cond delay="0"/>
                                          </p:stCondLst>
                                        </p:cTn>
                                        <p:tgtEl>
                                          <p:spTgt spid="50"/>
                                        </p:tgtEl>
                                        <p:attrNameLst>
                                          <p:attrName>style.visibility</p:attrName>
                                        </p:attrNameLst>
                                      </p:cBhvr>
                                      <p:to>
                                        <p:strVal val="visible"/>
                                      </p:to>
                                    </p:set>
                                    <p:anim calcmode="lin" valueType="num">
                                      <p:cBhvr additive="base">
                                        <p:cTn id="91" dur="500"/>
                                        <p:tgtEl>
                                          <p:spTgt spid="50"/>
                                        </p:tgtEl>
                                        <p:attrNameLst>
                                          <p:attrName>ppt_y</p:attrName>
                                        </p:attrNameLst>
                                      </p:cBhvr>
                                      <p:tavLst>
                                        <p:tav tm="0">
                                          <p:val>
                                            <p:strVal val="#ppt_y-#ppt_h*1.125000"/>
                                          </p:val>
                                        </p:tav>
                                        <p:tav tm="100000">
                                          <p:val>
                                            <p:strVal val="#ppt_y"/>
                                          </p:val>
                                        </p:tav>
                                      </p:tavLst>
                                    </p:anim>
                                    <p:animEffect transition="in" filter="wipe(down)">
                                      <p:cBhvr>
                                        <p:cTn id="92" dur="500"/>
                                        <p:tgtEl>
                                          <p:spTgt spid="50"/>
                                        </p:tgtEl>
                                      </p:cBhvr>
                                    </p:animEffect>
                                  </p:childTnLst>
                                </p:cTn>
                              </p:par>
                              <p:par>
                                <p:cTn id="93" presetID="23" presetClass="entr" presetSubtype="288"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p:cTn id="95" dur="1000" fill="hold"/>
                                        <p:tgtEl>
                                          <p:spTgt spid="48"/>
                                        </p:tgtEl>
                                        <p:attrNameLst>
                                          <p:attrName>ppt_w</p:attrName>
                                        </p:attrNameLst>
                                      </p:cBhvr>
                                      <p:tavLst>
                                        <p:tav tm="0">
                                          <p:val>
                                            <p:strVal val="4/3*#ppt_w"/>
                                          </p:val>
                                        </p:tav>
                                        <p:tav tm="100000">
                                          <p:val>
                                            <p:strVal val="#ppt_w"/>
                                          </p:val>
                                        </p:tav>
                                      </p:tavLst>
                                    </p:anim>
                                    <p:anim calcmode="lin" valueType="num">
                                      <p:cBhvr>
                                        <p:cTn id="96" dur="1000" fill="hold"/>
                                        <p:tgtEl>
                                          <p:spTgt spid="4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6" grpId="0"/>
      <p:bldP spid="9" grpId="0" animBg="1"/>
      <p:bldP spid="9" grpId="1" animBg="1"/>
      <p:bldP spid="12" grpId="0" animBg="1"/>
      <p:bldP spid="12" grpId="1" animBg="1"/>
      <p:bldP spid="34" grpId="0" animBg="1"/>
      <p:bldP spid="34" grpId="1" animBg="1"/>
      <p:bldP spid="35" grpId="0" animBg="1"/>
      <p:bldP spid="3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093391" y="1083469"/>
            <a:ext cx="708025" cy="3065462"/>
            <a:chOff x="972863" y="941812"/>
            <a:chExt cx="707515" cy="3065353"/>
          </a:xfrm>
        </p:grpSpPr>
        <p:grpSp>
          <p:nvGrpSpPr>
            <p:cNvPr id="4" name="组合 4"/>
            <p:cNvGrpSpPr/>
            <p:nvPr/>
          </p:nvGrpSpPr>
          <p:grpSpPr bwMode="auto">
            <a:xfrm>
              <a:off x="1572378" y="941812"/>
              <a:ext cx="108000" cy="2880000"/>
              <a:chOff x="1146924" y="1203598"/>
              <a:chExt cx="108000" cy="2880000"/>
            </a:xfrm>
          </p:grpSpPr>
          <p:cxnSp>
            <p:nvCxnSpPr>
              <p:cNvPr id="14" name="直接连接符 13"/>
              <p:cNvCxnSpPr/>
              <p:nvPr/>
            </p:nvCxnSpPr>
            <p:spPr>
              <a:xfrm>
                <a:off x="1254924" y="1203598"/>
                <a:ext cx="0" cy="2879623"/>
              </a:xfrm>
              <a:prstGeom prst="line">
                <a:avLst/>
              </a:prstGeom>
              <a:solidFill>
                <a:srgbClr val="9C9C9C"/>
              </a:solidFill>
              <a:ln w="9525">
                <a:solidFill>
                  <a:schemeClr val="bg1">
                    <a:lumMod val="65000"/>
                  </a:schemeClr>
                </a:solidFill>
                <a:miter lim="800000"/>
              </a:ln>
            </p:spPr>
          </p:cxnSp>
          <p:cxnSp>
            <p:nvCxnSpPr>
              <p:cNvPr id="15" name="直接连接符 14"/>
              <p:cNvCxnSpPr/>
              <p:nvPr/>
            </p:nvCxnSpPr>
            <p:spPr>
              <a:xfrm>
                <a:off x="1147052" y="4035598"/>
                <a:ext cx="107872" cy="0"/>
              </a:xfrm>
              <a:prstGeom prst="line">
                <a:avLst/>
              </a:prstGeom>
              <a:solidFill>
                <a:srgbClr val="9C9C9C"/>
              </a:solidFill>
              <a:ln w="9525">
                <a:solidFill>
                  <a:schemeClr val="bg1">
                    <a:lumMod val="65000"/>
                  </a:schemeClr>
                </a:solidFill>
                <a:miter lim="800000"/>
              </a:ln>
            </p:spPr>
          </p:cxnSp>
          <p:cxnSp>
            <p:nvCxnSpPr>
              <p:cNvPr id="16" name="直接连接符 15"/>
              <p:cNvCxnSpPr/>
              <p:nvPr/>
            </p:nvCxnSpPr>
            <p:spPr>
              <a:xfrm>
                <a:off x="1147052" y="3700647"/>
                <a:ext cx="107872" cy="0"/>
              </a:xfrm>
              <a:prstGeom prst="line">
                <a:avLst/>
              </a:prstGeom>
              <a:solidFill>
                <a:srgbClr val="9C9C9C"/>
              </a:solidFill>
              <a:ln w="9525">
                <a:solidFill>
                  <a:schemeClr val="bg1">
                    <a:lumMod val="65000"/>
                  </a:schemeClr>
                </a:solidFill>
                <a:miter lim="800000"/>
              </a:ln>
            </p:spPr>
          </p:cxnSp>
          <p:cxnSp>
            <p:nvCxnSpPr>
              <p:cNvPr id="17" name="直接连接符 16"/>
              <p:cNvCxnSpPr/>
              <p:nvPr/>
            </p:nvCxnSpPr>
            <p:spPr>
              <a:xfrm>
                <a:off x="1147052" y="3364108"/>
                <a:ext cx="107872" cy="0"/>
              </a:xfrm>
              <a:prstGeom prst="line">
                <a:avLst/>
              </a:prstGeom>
              <a:solidFill>
                <a:srgbClr val="9C9C9C"/>
              </a:solidFill>
              <a:ln w="9525">
                <a:solidFill>
                  <a:schemeClr val="bg1">
                    <a:lumMod val="65000"/>
                  </a:schemeClr>
                </a:solidFill>
                <a:miter lim="800000"/>
              </a:ln>
            </p:spPr>
          </p:cxnSp>
          <p:cxnSp>
            <p:nvCxnSpPr>
              <p:cNvPr id="18" name="直接连接符 17"/>
              <p:cNvCxnSpPr/>
              <p:nvPr/>
            </p:nvCxnSpPr>
            <p:spPr>
              <a:xfrm>
                <a:off x="1147052" y="3029158"/>
                <a:ext cx="107872" cy="0"/>
              </a:xfrm>
              <a:prstGeom prst="line">
                <a:avLst/>
              </a:prstGeom>
              <a:solidFill>
                <a:srgbClr val="9C9C9C"/>
              </a:solidFill>
              <a:ln w="9525">
                <a:solidFill>
                  <a:schemeClr val="bg1">
                    <a:lumMod val="65000"/>
                  </a:schemeClr>
                </a:solidFill>
                <a:miter lim="800000"/>
              </a:ln>
            </p:spPr>
          </p:cxnSp>
          <p:cxnSp>
            <p:nvCxnSpPr>
              <p:cNvPr id="19" name="直接连接符 18"/>
              <p:cNvCxnSpPr/>
              <p:nvPr/>
            </p:nvCxnSpPr>
            <p:spPr>
              <a:xfrm>
                <a:off x="1147052" y="2694207"/>
                <a:ext cx="107872" cy="0"/>
              </a:xfrm>
              <a:prstGeom prst="line">
                <a:avLst/>
              </a:prstGeom>
              <a:solidFill>
                <a:srgbClr val="9C9C9C"/>
              </a:solidFill>
              <a:ln w="9525">
                <a:solidFill>
                  <a:schemeClr val="bg1">
                    <a:lumMod val="65000"/>
                  </a:schemeClr>
                </a:solidFill>
                <a:miter lim="800000"/>
              </a:ln>
            </p:spPr>
          </p:cxnSp>
          <p:cxnSp>
            <p:nvCxnSpPr>
              <p:cNvPr id="20" name="直接连接符 19"/>
              <p:cNvCxnSpPr/>
              <p:nvPr/>
            </p:nvCxnSpPr>
            <p:spPr>
              <a:xfrm>
                <a:off x="1147052" y="2357669"/>
                <a:ext cx="107872" cy="0"/>
              </a:xfrm>
              <a:prstGeom prst="line">
                <a:avLst/>
              </a:prstGeom>
              <a:solidFill>
                <a:srgbClr val="9C9C9C"/>
              </a:solidFill>
              <a:ln w="9525">
                <a:solidFill>
                  <a:schemeClr val="bg1">
                    <a:lumMod val="65000"/>
                  </a:schemeClr>
                </a:solidFill>
                <a:miter lim="800000"/>
              </a:ln>
            </p:spPr>
          </p:cxnSp>
          <p:cxnSp>
            <p:nvCxnSpPr>
              <p:cNvPr id="21" name="直接连接符 20"/>
              <p:cNvCxnSpPr/>
              <p:nvPr/>
            </p:nvCxnSpPr>
            <p:spPr>
              <a:xfrm>
                <a:off x="1147052" y="2022719"/>
                <a:ext cx="107872" cy="0"/>
              </a:xfrm>
              <a:prstGeom prst="line">
                <a:avLst/>
              </a:prstGeom>
              <a:solidFill>
                <a:srgbClr val="9C9C9C"/>
              </a:solidFill>
              <a:ln w="9525">
                <a:solidFill>
                  <a:schemeClr val="bg1">
                    <a:lumMod val="65000"/>
                  </a:schemeClr>
                </a:solidFill>
                <a:miter lim="800000"/>
              </a:ln>
            </p:spPr>
          </p:cxnSp>
          <p:cxnSp>
            <p:nvCxnSpPr>
              <p:cNvPr id="22" name="直接连接符 21"/>
              <p:cNvCxnSpPr/>
              <p:nvPr/>
            </p:nvCxnSpPr>
            <p:spPr>
              <a:xfrm>
                <a:off x="1147052" y="1687768"/>
                <a:ext cx="107872" cy="0"/>
              </a:xfrm>
              <a:prstGeom prst="line">
                <a:avLst/>
              </a:prstGeom>
              <a:solidFill>
                <a:srgbClr val="9C9C9C"/>
              </a:solidFill>
              <a:ln w="9525">
                <a:solidFill>
                  <a:schemeClr val="bg1">
                    <a:lumMod val="65000"/>
                  </a:schemeClr>
                </a:solidFill>
                <a:miter lim="800000"/>
              </a:ln>
            </p:spPr>
          </p:cxnSp>
          <p:cxnSp>
            <p:nvCxnSpPr>
              <p:cNvPr id="23" name="直接连接符 22"/>
              <p:cNvCxnSpPr/>
              <p:nvPr/>
            </p:nvCxnSpPr>
            <p:spPr>
              <a:xfrm>
                <a:off x="1147052" y="1351230"/>
                <a:ext cx="107872" cy="0"/>
              </a:xfrm>
              <a:prstGeom prst="line">
                <a:avLst/>
              </a:prstGeom>
              <a:solidFill>
                <a:srgbClr val="9C9C9C"/>
              </a:solidFill>
              <a:ln w="9525">
                <a:solidFill>
                  <a:schemeClr val="bg1">
                    <a:lumMod val="65000"/>
                  </a:schemeClr>
                </a:solidFill>
                <a:miter lim="800000"/>
              </a:ln>
            </p:spPr>
          </p:cxnSp>
        </p:grpSp>
        <p:sp>
          <p:nvSpPr>
            <p:cNvPr id="5" name="TextBox 371"/>
            <p:cNvSpPr txBox="1"/>
            <p:nvPr/>
          </p:nvSpPr>
          <p:spPr bwMode="auto">
            <a:xfrm>
              <a:off x="1087081" y="3629353"/>
              <a:ext cx="450525"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TextBox 372"/>
            <p:cNvSpPr txBox="1"/>
            <p:nvPr/>
          </p:nvSpPr>
          <p:spPr bwMode="auto">
            <a:xfrm>
              <a:off x="972863" y="2967390"/>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20%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TextBox 373"/>
            <p:cNvSpPr txBox="1"/>
            <p:nvPr/>
          </p:nvSpPr>
          <p:spPr bwMode="auto">
            <a:xfrm>
              <a:off x="972863" y="2635614"/>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74"/>
            <p:cNvSpPr txBox="1"/>
            <p:nvPr/>
          </p:nvSpPr>
          <p:spPr bwMode="auto">
            <a:xfrm>
              <a:off x="972863" y="2303839"/>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75"/>
            <p:cNvSpPr txBox="1"/>
            <p:nvPr/>
          </p:nvSpPr>
          <p:spPr bwMode="auto">
            <a:xfrm>
              <a:off x="972863" y="1973650"/>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50%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TextBox 376"/>
            <p:cNvSpPr txBox="1"/>
            <p:nvPr/>
          </p:nvSpPr>
          <p:spPr bwMode="auto">
            <a:xfrm>
              <a:off x="972863" y="1641874"/>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TextBox 377"/>
            <p:cNvSpPr txBox="1"/>
            <p:nvPr/>
          </p:nvSpPr>
          <p:spPr bwMode="auto">
            <a:xfrm>
              <a:off x="972863" y="3297578"/>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10%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TextBox 378"/>
            <p:cNvSpPr txBox="1"/>
            <p:nvPr/>
          </p:nvSpPr>
          <p:spPr bwMode="auto">
            <a:xfrm>
              <a:off x="972863" y="1311686"/>
              <a:ext cx="564743" cy="246054"/>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7</a:t>
              </a: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TextBox 379"/>
            <p:cNvSpPr txBox="1"/>
            <p:nvPr/>
          </p:nvSpPr>
          <p:spPr bwMode="auto">
            <a:xfrm>
              <a:off x="972863" y="979911"/>
              <a:ext cx="564743" cy="246053"/>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8</a:t>
              </a: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4" name="TextBox 394"/>
          <p:cNvSpPr txBox="1">
            <a:spLocks noChangeArrowheads="1"/>
          </p:cNvSpPr>
          <p:nvPr/>
        </p:nvSpPr>
        <p:spPr bwMode="auto">
          <a:xfrm>
            <a:off x="2179241" y="2770981"/>
            <a:ext cx="8001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5" name="TextBox 395"/>
          <p:cNvSpPr txBox="1">
            <a:spLocks noChangeArrowheads="1"/>
          </p:cNvSpPr>
          <p:nvPr/>
        </p:nvSpPr>
        <p:spPr bwMode="auto">
          <a:xfrm>
            <a:off x="2069703" y="2126456"/>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26" name="TextBox 396"/>
          <p:cNvSpPr txBox="1">
            <a:spLocks noChangeArrowheads="1"/>
          </p:cNvSpPr>
          <p:nvPr/>
        </p:nvSpPr>
        <p:spPr bwMode="auto">
          <a:xfrm>
            <a:off x="5043091" y="2894806"/>
            <a:ext cx="8001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7" name="TextBox 398"/>
          <p:cNvSpPr txBox="1">
            <a:spLocks noChangeArrowheads="1"/>
          </p:cNvSpPr>
          <p:nvPr/>
        </p:nvSpPr>
        <p:spPr bwMode="auto">
          <a:xfrm>
            <a:off x="3639741" y="2932906"/>
            <a:ext cx="8001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8" name="TextBox 399"/>
          <p:cNvSpPr txBox="1">
            <a:spLocks noChangeArrowheads="1"/>
          </p:cNvSpPr>
          <p:nvPr/>
        </p:nvSpPr>
        <p:spPr bwMode="auto">
          <a:xfrm>
            <a:off x="3517503" y="2161381"/>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29" name="TextBox 400"/>
          <p:cNvSpPr txBox="1">
            <a:spLocks noChangeArrowheads="1"/>
          </p:cNvSpPr>
          <p:nvPr/>
        </p:nvSpPr>
        <p:spPr bwMode="auto">
          <a:xfrm>
            <a:off x="6092428" y="2256631"/>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30" name="TextBox 401"/>
          <p:cNvSpPr txBox="1">
            <a:spLocks noChangeArrowheads="1"/>
          </p:cNvSpPr>
          <p:nvPr/>
        </p:nvSpPr>
        <p:spPr bwMode="auto">
          <a:xfrm>
            <a:off x="5825728" y="1623219"/>
            <a:ext cx="1006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1" name="组合 30"/>
          <p:cNvGrpSpPr/>
          <p:nvPr/>
        </p:nvGrpSpPr>
        <p:grpSpPr bwMode="auto">
          <a:xfrm>
            <a:off x="1796653" y="3813969"/>
            <a:ext cx="5487988" cy="530225"/>
            <a:chOff x="1677169" y="3671839"/>
            <a:chExt cx="5487119" cy="529849"/>
          </a:xfrm>
        </p:grpSpPr>
        <p:cxnSp>
          <p:nvCxnSpPr>
            <p:cNvPr id="32" name="直接连接符 31"/>
            <p:cNvCxnSpPr/>
            <p:nvPr/>
          </p:nvCxnSpPr>
          <p:spPr>
            <a:xfrm>
              <a:off x="1677169" y="3774953"/>
              <a:ext cx="5487119" cy="0"/>
            </a:xfrm>
            <a:prstGeom prst="line">
              <a:avLst/>
            </a:prstGeom>
            <a:solidFill>
              <a:srgbClr val="9C9C9C"/>
            </a:solidFill>
            <a:ln w="9525">
              <a:solidFill>
                <a:schemeClr val="bg1">
                  <a:lumMod val="65000"/>
                </a:schemeClr>
              </a:solidFill>
              <a:miter lim="800000"/>
            </a:ln>
          </p:spPr>
        </p:cxnSp>
        <p:cxnSp>
          <p:nvCxnSpPr>
            <p:cNvPr id="33" name="直接连接符 32"/>
            <p:cNvCxnSpPr/>
            <p:nvPr/>
          </p:nvCxnSpPr>
          <p:spPr>
            <a:xfrm rot="5400000" flipV="1">
              <a:off x="4688210" y="3725776"/>
              <a:ext cx="107873" cy="0"/>
            </a:xfrm>
            <a:prstGeom prst="line">
              <a:avLst/>
            </a:prstGeom>
            <a:solidFill>
              <a:srgbClr val="9C9C9C"/>
            </a:solidFill>
            <a:ln w="9525">
              <a:solidFill>
                <a:schemeClr val="bg1">
                  <a:lumMod val="65000"/>
                </a:schemeClr>
              </a:solidFill>
              <a:miter lim="800000"/>
            </a:ln>
          </p:spPr>
        </p:cxnSp>
        <p:cxnSp>
          <p:nvCxnSpPr>
            <p:cNvPr id="34" name="直接连接符 33"/>
            <p:cNvCxnSpPr/>
            <p:nvPr/>
          </p:nvCxnSpPr>
          <p:spPr>
            <a:xfrm rot="5400000" flipV="1">
              <a:off x="4350125" y="3725776"/>
              <a:ext cx="107873" cy="0"/>
            </a:xfrm>
            <a:prstGeom prst="line">
              <a:avLst/>
            </a:prstGeom>
            <a:solidFill>
              <a:srgbClr val="9C9C9C"/>
            </a:solidFill>
            <a:ln w="9525">
              <a:solidFill>
                <a:schemeClr val="bg1">
                  <a:lumMod val="65000"/>
                </a:schemeClr>
              </a:solidFill>
              <a:miter lim="800000"/>
            </a:ln>
          </p:spPr>
        </p:cxnSp>
        <p:cxnSp>
          <p:nvCxnSpPr>
            <p:cNvPr id="35" name="直接连接符 34"/>
            <p:cNvCxnSpPr/>
            <p:nvPr/>
          </p:nvCxnSpPr>
          <p:spPr>
            <a:xfrm rot="5400000" flipV="1">
              <a:off x="4013629" y="3725776"/>
              <a:ext cx="107873" cy="0"/>
            </a:xfrm>
            <a:prstGeom prst="line">
              <a:avLst/>
            </a:prstGeom>
            <a:solidFill>
              <a:srgbClr val="9C9C9C"/>
            </a:solidFill>
            <a:ln w="9525">
              <a:solidFill>
                <a:schemeClr val="bg1">
                  <a:lumMod val="65000"/>
                </a:schemeClr>
              </a:solidFill>
              <a:miter lim="800000"/>
            </a:ln>
          </p:spPr>
        </p:cxnSp>
        <p:cxnSp>
          <p:nvCxnSpPr>
            <p:cNvPr id="36" name="直接连接符 35"/>
            <p:cNvCxnSpPr/>
            <p:nvPr/>
          </p:nvCxnSpPr>
          <p:spPr>
            <a:xfrm rot="5400000" flipV="1">
              <a:off x="3675545" y="3725776"/>
              <a:ext cx="107873" cy="0"/>
            </a:xfrm>
            <a:prstGeom prst="line">
              <a:avLst/>
            </a:prstGeom>
            <a:solidFill>
              <a:srgbClr val="9C9C9C"/>
            </a:solidFill>
            <a:ln w="9525">
              <a:solidFill>
                <a:schemeClr val="bg1">
                  <a:lumMod val="65000"/>
                </a:schemeClr>
              </a:solidFill>
              <a:miter lim="800000"/>
            </a:ln>
          </p:spPr>
        </p:cxnSp>
        <p:cxnSp>
          <p:nvCxnSpPr>
            <p:cNvPr id="37" name="直接连接符 36"/>
            <p:cNvCxnSpPr/>
            <p:nvPr/>
          </p:nvCxnSpPr>
          <p:spPr>
            <a:xfrm rot="5400000" flipV="1">
              <a:off x="3337461" y="3725776"/>
              <a:ext cx="107873" cy="0"/>
            </a:xfrm>
            <a:prstGeom prst="line">
              <a:avLst/>
            </a:prstGeom>
            <a:solidFill>
              <a:srgbClr val="9C9C9C"/>
            </a:solidFill>
            <a:ln w="9525">
              <a:solidFill>
                <a:schemeClr val="bg1">
                  <a:lumMod val="65000"/>
                </a:schemeClr>
              </a:solidFill>
              <a:miter lim="800000"/>
            </a:ln>
          </p:spPr>
        </p:cxnSp>
        <p:cxnSp>
          <p:nvCxnSpPr>
            <p:cNvPr id="38" name="直接连接符 37"/>
            <p:cNvCxnSpPr/>
            <p:nvPr/>
          </p:nvCxnSpPr>
          <p:spPr>
            <a:xfrm rot="5400000" flipV="1">
              <a:off x="2999377" y="3725776"/>
              <a:ext cx="107873" cy="0"/>
            </a:xfrm>
            <a:prstGeom prst="line">
              <a:avLst/>
            </a:prstGeom>
            <a:solidFill>
              <a:srgbClr val="9C9C9C"/>
            </a:solidFill>
            <a:ln w="9525">
              <a:solidFill>
                <a:schemeClr val="bg1">
                  <a:lumMod val="65000"/>
                </a:schemeClr>
              </a:solidFill>
              <a:miter lim="800000"/>
            </a:ln>
          </p:spPr>
        </p:cxnSp>
        <p:cxnSp>
          <p:nvCxnSpPr>
            <p:cNvPr id="39" name="直接连接符 38"/>
            <p:cNvCxnSpPr/>
            <p:nvPr/>
          </p:nvCxnSpPr>
          <p:spPr>
            <a:xfrm rot="5400000" flipV="1">
              <a:off x="2662881" y="3725776"/>
              <a:ext cx="107873" cy="0"/>
            </a:xfrm>
            <a:prstGeom prst="line">
              <a:avLst/>
            </a:prstGeom>
            <a:solidFill>
              <a:srgbClr val="9C9C9C"/>
            </a:solidFill>
            <a:ln w="9525">
              <a:solidFill>
                <a:schemeClr val="bg1">
                  <a:lumMod val="65000"/>
                </a:schemeClr>
              </a:solidFill>
              <a:miter lim="800000"/>
            </a:ln>
          </p:spPr>
        </p:cxnSp>
        <p:cxnSp>
          <p:nvCxnSpPr>
            <p:cNvPr id="40" name="直接连接符 39"/>
            <p:cNvCxnSpPr/>
            <p:nvPr/>
          </p:nvCxnSpPr>
          <p:spPr>
            <a:xfrm rot="5400000" flipV="1">
              <a:off x="2324796" y="3725776"/>
              <a:ext cx="107873" cy="0"/>
            </a:xfrm>
            <a:prstGeom prst="line">
              <a:avLst/>
            </a:prstGeom>
            <a:solidFill>
              <a:srgbClr val="9C9C9C"/>
            </a:solidFill>
            <a:ln w="9525">
              <a:solidFill>
                <a:schemeClr val="bg1">
                  <a:lumMod val="65000"/>
                </a:schemeClr>
              </a:solidFill>
              <a:miter lim="800000"/>
            </a:ln>
          </p:spPr>
        </p:cxnSp>
        <p:cxnSp>
          <p:nvCxnSpPr>
            <p:cNvPr id="41" name="直接连接符 40"/>
            <p:cNvCxnSpPr/>
            <p:nvPr/>
          </p:nvCxnSpPr>
          <p:spPr>
            <a:xfrm rot="5400000" flipV="1">
              <a:off x="1986713" y="3725776"/>
              <a:ext cx="107873" cy="0"/>
            </a:xfrm>
            <a:prstGeom prst="line">
              <a:avLst/>
            </a:prstGeom>
            <a:solidFill>
              <a:srgbClr val="9C9C9C"/>
            </a:solidFill>
            <a:ln w="9525">
              <a:solidFill>
                <a:schemeClr val="bg1">
                  <a:lumMod val="65000"/>
                </a:schemeClr>
              </a:solidFill>
              <a:miter lim="800000"/>
            </a:ln>
          </p:spPr>
        </p:cxnSp>
        <p:cxnSp>
          <p:nvCxnSpPr>
            <p:cNvPr id="42" name="直接连接符 41"/>
            <p:cNvCxnSpPr/>
            <p:nvPr/>
          </p:nvCxnSpPr>
          <p:spPr>
            <a:xfrm rot="5400000" flipV="1">
              <a:off x="6377042" y="3725776"/>
              <a:ext cx="107873" cy="0"/>
            </a:xfrm>
            <a:prstGeom prst="line">
              <a:avLst/>
            </a:prstGeom>
            <a:solidFill>
              <a:srgbClr val="9C9C9C"/>
            </a:solidFill>
            <a:ln w="9525">
              <a:solidFill>
                <a:schemeClr val="bg1">
                  <a:lumMod val="65000"/>
                </a:schemeClr>
              </a:solidFill>
              <a:miter lim="800000"/>
            </a:ln>
          </p:spPr>
        </p:cxnSp>
        <p:cxnSp>
          <p:nvCxnSpPr>
            <p:cNvPr id="43" name="直接连接符 42"/>
            <p:cNvCxnSpPr/>
            <p:nvPr/>
          </p:nvCxnSpPr>
          <p:spPr>
            <a:xfrm rot="5400000" flipV="1">
              <a:off x="6038958" y="3725776"/>
              <a:ext cx="107873" cy="0"/>
            </a:xfrm>
            <a:prstGeom prst="line">
              <a:avLst/>
            </a:prstGeom>
            <a:solidFill>
              <a:srgbClr val="9C9C9C"/>
            </a:solidFill>
            <a:ln w="9525">
              <a:solidFill>
                <a:schemeClr val="bg1">
                  <a:lumMod val="65000"/>
                </a:schemeClr>
              </a:solidFill>
              <a:miter lim="800000"/>
            </a:ln>
          </p:spPr>
        </p:cxnSp>
        <p:cxnSp>
          <p:nvCxnSpPr>
            <p:cNvPr id="44" name="直接连接符 43"/>
            <p:cNvCxnSpPr/>
            <p:nvPr/>
          </p:nvCxnSpPr>
          <p:spPr>
            <a:xfrm rot="5400000" flipV="1">
              <a:off x="5700874" y="3725776"/>
              <a:ext cx="107873" cy="0"/>
            </a:xfrm>
            <a:prstGeom prst="line">
              <a:avLst/>
            </a:prstGeom>
            <a:solidFill>
              <a:srgbClr val="9C9C9C"/>
            </a:solidFill>
            <a:ln w="9525">
              <a:solidFill>
                <a:schemeClr val="bg1">
                  <a:lumMod val="65000"/>
                </a:schemeClr>
              </a:solidFill>
              <a:miter lim="800000"/>
            </a:ln>
          </p:spPr>
        </p:cxnSp>
        <p:cxnSp>
          <p:nvCxnSpPr>
            <p:cNvPr id="45" name="直接连接符 44"/>
            <p:cNvCxnSpPr/>
            <p:nvPr/>
          </p:nvCxnSpPr>
          <p:spPr>
            <a:xfrm rot="5400000" flipV="1">
              <a:off x="5362790" y="3725776"/>
              <a:ext cx="107873" cy="0"/>
            </a:xfrm>
            <a:prstGeom prst="line">
              <a:avLst/>
            </a:prstGeom>
            <a:solidFill>
              <a:srgbClr val="9C9C9C"/>
            </a:solidFill>
            <a:ln w="9525">
              <a:solidFill>
                <a:schemeClr val="bg1">
                  <a:lumMod val="65000"/>
                </a:schemeClr>
              </a:solidFill>
              <a:miter lim="800000"/>
            </a:ln>
          </p:spPr>
        </p:cxnSp>
        <p:cxnSp>
          <p:nvCxnSpPr>
            <p:cNvPr id="46" name="直接连接符 45"/>
            <p:cNvCxnSpPr/>
            <p:nvPr/>
          </p:nvCxnSpPr>
          <p:spPr>
            <a:xfrm rot="5400000" flipV="1">
              <a:off x="5026293" y="3725776"/>
              <a:ext cx="107873" cy="0"/>
            </a:xfrm>
            <a:prstGeom prst="line">
              <a:avLst/>
            </a:prstGeom>
            <a:solidFill>
              <a:srgbClr val="9C9C9C"/>
            </a:solidFill>
            <a:ln w="9525">
              <a:solidFill>
                <a:schemeClr val="bg1">
                  <a:lumMod val="65000"/>
                </a:schemeClr>
              </a:solidFill>
              <a:miter lim="800000"/>
            </a:ln>
          </p:spPr>
        </p:cxnSp>
        <p:sp>
          <p:nvSpPr>
            <p:cNvPr id="47" name="TextBox 380"/>
            <p:cNvSpPr txBox="1"/>
            <p:nvPr/>
          </p:nvSpPr>
          <p:spPr bwMode="auto">
            <a:xfrm>
              <a:off x="3923126" y="3832062"/>
              <a:ext cx="299989"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TextBox 381"/>
            <p:cNvSpPr txBox="1"/>
            <p:nvPr/>
          </p:nvSpPr>
          <p:spPr bwMode="auto">
            <a:xfrm>
              <a:off x="3585042" y="3832062"/>
              <a:ext cx="299990"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TextBox 382"/>
            <p:cNvSpPr txBox="1"/>
            <p:nvPr/>
          </p:nvSpPr>
          <p:spPr bwMode="auto">
            <a:xfrm>
              <a:off x="3246958" y="3832062"/>
              <a:ext cx="299989"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TextBox 383"/>
            <p:cNvSpPr txBox="1"/>
            <p:nvPr/>
          </p:nvSpPr>
          <p:spPr bwMode="auto">
            <a:xfrm>
              <a:off x="2910462"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TextBox 384"/>
            <p:cNvSpPr txBox="1"/>
            <p:nvPr/>
          </p:nvSpPr>
          <p:spPr bwMode="auto">
            <a:xfrm>
              <a:off x="2572377"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TextBox 385"/>
            <p:cNvSpPr txBox="1"/>
            <p:nvPr/>
          </p:nvSpPr>
          <p:spPr bwMode="auto">
            <a:xfrm>
              <a:off x="4261210" y="3832062"/>
              <a:ext cx="299990"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TextBox 386"/>
            <p:cNvSpPr txBox="1"/>
            <p:nvPr/>
          </p:nvSpPr>
          <p:spPr bwMode="auto">
            <a:xfrm>
              <a:off x="2234294"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TextBox 387"/>
            <p:cNvSpPr txBox="1"/>
            <p:nvPr/>
          </p:nvSpPr>
          <p:spPr bwMode="auto">
            <a:xfrm>
              <a:off x="1896209"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TextBox 388"/>
            <p:cNvSpPr txBox="1"/>
            <p:nvPr/>
          </p:nvSpPr>
          <p:spPr bwMode="auto">
            <a:xfrm>
              <a:off x="6289714"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TextBox 389"/>
            <p:cNvSpPr txBox="1"/>
            <p:nvPr/>
          </p:nvSpPr>
          <p:spPr bwMode="auto">
            <a:xfrm>
              <a:off x="5951630"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TextBox 390"/>
            <p:cNvSpPr txBox="1"/>
            <p:nvPr/>
          </p:nvSpPr>
          <p:spPr bwMode="auto">
            <a:xfrm>
              <a:off x="5613546"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TextBox 391"/>
            <p:cNvSpPr txBox="1"/>
            <p:nvPr/>
          </p:nvSpPr>
          <p:spPr bwMode="auto">
            <a:xfrm>
              <a:off x="5275462"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TextBox 392"/>
            <p:cNvSpPr txBox="1"/>
            <p:nvPr/>
          </p:nvSpPr>
          <p:spPr bwMode="auto">
            <a:xfrm>
              <a:off x="4937378"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TextBox 393"/>
            <p:cNvSpPr txBox="1"/>
            <p:nvPr/>
          </p:nvSpPr>
          <p:spPr bwMode="auto">
            <a:xfrm>
              <a:off x="4599294" y="3832062"/>
              <a:ext cx="299989"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61" name="直接连接符 60"/>
            <p:cNvCxnSpPr/>
            <p:nvPr/>
          </p:nvCxnSpPr>
          <p:spPr>
            <a:xfrm rot="5400000" flipV="1">
              <a:off x="6675445" y="3725776"/>
              <a:ext cx="107873" cy="0"/>
            </a:xfrm>
            <a:prstGeom prst="line">
              <a:avLst/>
            </a:prstGeom>
            <a:solidFill>
              <a:srgbClr val="9C9C9C"/>
            </a:solidFill>
            <a:ln w="9525">
              <a:solidFill>
                <a:schemeClr val="bg1">
                  <a:lumMod val="65000"/>
                </a:schemeClr>
              </a:solidFill>
              <a:miter lim="800000"/>
            </a:ln>
          </p:spPr>
        </p:cxnSp>
        <p:sp>
          <p:nvSpPr>
            <p:cNvPr id="62" name="TextBox 404"/>
            <p:cNvSpPr txBox="1"/>
            <p:nvPr/>
          </p:nvSpPr>
          <p:spPr bwMode="auto">
            <a:xfrm>
              <a:off x="6588116" y="3832062"/>
              <a:ext cx="299990"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3" name="组合 62"/>
          <p:cNvGrpSpPr/>
          <p:nvPr/>
        </p:nvGrpSpPr>
        <p:grpSpPr bwMode="auto">
          <a:xfrm>
            <a:off x="7430691" y="2804319"/>
            <a:ext cx="1147762" cy="276225"/>
            <a:chOff x="7310784" y="2662166"/>
            <a:chExt cx="1147168" cy="276999"/>
          </a:xfrm>
        </p:grpSpPr>
        <p:sp>
          <p:nvSpPr>
            <p:cNvPr id="64" name="椭圆 63"/>
            <p:cNvSpPr/>
            <p:nvPr/>
          </p:nvSpPr>
          <p:spPr>
            <a:xfrm>
              <a:off x="7310784" y="2724251"/>
              <a:ext cx="133281" cy="133724"/>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65" name="TextBox 692"/>
            <p:cNvSpPr txBox="1"/>
            <p:nvPr/>
          </p:nvSpPr>
          <p:spPr bwMode="auto">
            <a:xfrm>
              <a:off x="7504359" y="2662166"/>
              <a:ext cx="953593" cy="276999"/>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200" spc="3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6" name="组合 65"/>
          <p:cNvGrpSpPr/>
          <p:nvPr/>
        </p:nvGrpSpPr>
        <p:grpSpPr bwMode="auto">
          <a:xfrm>
            <a:off x="7430691" y="3096419"/>
            <a:ext cx="1147762" cy="276225"/>
            <a:chOff x="7310784" y="2954266"/>
            <a:chExt cx="1147168" cy="276999"/>
          </a:xfrm>
        </p:grpSpPr>
        <p:sp>
          <p:nvSpPr>
            <p:cNvPr id="67" name="椭圆 66"/>
            <p:cNvSpPr/>
            <p:nvPr/>
          </p:nvSpPr>
          <p:spPr>
            <a:xfrm>
              <a:off x="7310784" y="3029087"/>
              <a:ext cx="133281" cy="133724"/>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68" name="TextBox 692"/>
            <p:cNvSpPr txBox="1"/>
            <p:nvPr/>
          </p:nvSpPr>
          <p:spPr bwMode="auto">
            <a:xfrm>
              <a:off x="7504359" y="2954266"/>
              <a:ext cx="953593" cy="276999"/>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200" spc="3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9" name="组合 68"/>
          <p:cNvGrpSpPr/>
          <p:nvPr/>
        </p:nvGrpSpPr>
        <p:grpSpPr bwMode="auto">
          <a:xfrm>
            <a:off x="1750616" y="1921669"/>
            <a:ext cx="4605337" cy="1449387"/>
            <a:chOff x="1630148" y="1779904"/>
            <a:chExt cx="4605392" cy="1449387"/>
          </a:xfrm>
        </p:grpSpPr>
        <p:sp>
          <p:nvSpPr>
            <p:cNvPr id="70" name="Freeform 295"/>
            <p:cNvSpPr/>
            <p:nvPr/>
          </p:nvSpPr>
          <p:spPr bwMode="auto">
            <a:xfrm>
              <a:off x="1677169" y="1837054"/>
              <a:ext cx="4505325" cy="1354138"/>
            </a:xfrm>
            <a:custGeom>
              <a:avLst/>
              <a:gdLst>
                <a:gd name="T0" fmla="*/ 2147483647 w 2838"/>
                <a:gd name="T1" fmla="*/ 2147483647 h 853"/>
                <a:gd name="T2" fmla="*/ 0 w 2838"/>
                <a:gd name="T3" fmla="*/ 2147483647 h 853"/>
                <a:gd name="T4" fmla="*/ 2147483647 w 2838"/>
                <a:gd name="T5" fmla="*/ 2147483647 h 853"/>
                <a:gd name="T6" fmla="*/ 2147483647 w 2838"/>
                <a:gd name="T7" fmla="*/ 2147483647 h 853"/>
                <a:gd name="T8" fmla="*/ 2147483647 w 2838"/>
                <a:gd name="T9" fmla="*/ 2147483647 h 853"/>
                <a:gd name="T10" fmla="*/ 2147483647 w 2838"/>
                <a:gd name="T11" fmla="*/ 2147483647 h 853"/>
                <a:gd name="T12" fmla="*/ 2147483647 w 2838"/>
                <a:gd name="T13" fmla="*/ 2147483647 h 853"/>
                <a:gd name="T14" fmla="*/ 2147483647 w 2838"/>
                <a:gd name="T15" fmla="*/ 0 h 853"/>
                <a:gd name="T16" fmla="*/ 2147483647 w 2838"/>
                <a:gd name="T17" fmla="*/ 2147483647 h 853"/>
                <a:gd name="T18" fmla="*/ 2147483647 w 2838"/>
                <a:gd name="T19" fmla="*/ 2147483647 h 853"/>
                <a:gd name="T20" fmla="*/ 2147483647 w 2838"/>
                <a:gd name="T21" fmla="*/ 2147483647 h 853"/>
                <a:gd name="T22" fmla="*/ 2147483647 w 2838"/>
                <a:gd name="T23" fmla="*/ 2147483647 h 853"/>
                <a:gd name="T24" fmla="*/ 2147483647 w 2838"/>
                <a:gd name="T25" fmla="*/ 2147483647 h 853"/>
                <a:gd name="T26" fmla="*/ 2147483647 w 2838"/>
                <a:gd name="T27" fmla="*/ 2147483647 h 853"/>
                <a:gd name="T28" fmla="*/ 2147483647 w 2838"/>
                <a:gd name="T29" fmla="*/ 2147483647 h 8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38" h="853">
                  <a:moveTo>
                    <a:pt x="18" y="853"/>
                  </a:moveTo>
                  <a:lnTo>
                    <a:pt x="0" y="841"/>
                  </a:lnTo>
                  <a:lnTo>
                    <a:pt x="469" y="313"/>
                  </a:lnTo>
                  <a:lnTo>
                    <a:pt x="914" y="577"/>
                  </a:lnTo>
                  <a:lnTo>
                    <a:pt x="1383" y="343"/>
                  </a:lnTo>
                  <a:lnTo>
                    <a:pt x="1798" y="631"/>
                  </a:lnTo>
                  <a:lnTo>
                    <a:pt x="2291" y="469"/>
                  </a:lnTo>
                  <a:lnTo>
                    <a:pt x="2826" y="0"/>
                  </a:lnTo>
                  <a:lnTo>
                    <a:pt x="2838" y="12"/>
                  </a:lnTo>
                  <a:lnTo>
                    <a:pt x="2303" y="487"/>
                  </a:lnTo>
                  <a:lnTo>
                    <a:pt x="1792" y="649"/>
                  </a:lnTo>
                  <a:lnTo>
                    <a:pt x="1383" y="367"/>
                  </a:lnTo>
                  <a:lnTo>
                    <a:pt x="914" y="601"/>
                  </a:lnTo>
                  <a:lnTo>
                    <a:pt x="475" y="343"/>
                  </a:lnTo>
                  <a:lnTo>
                    <a:pt x="18" y="853"/>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1" name="椭圆 70"/>
            <p:cNvSpPr/>
            <p:nvPr/>
          </p:nvSpPr>
          <p:spPr>
            <a:xfrm>
              <a:off x="1630148" y="3095941"/>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2" name="椭圆 71"/>
            <p:cNvSpPr/>
            <p:nvPr/>
          </p:nvSpPr>
          <p:spPr>
            <a:xfrm>
              <a:off x="2358819" y="2314891"/>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3" name="椭圆 72"/>
            <p:cNvSpPr/>
            <p:nvPr/>
          </p:nvSpPr>
          <p:spPr>
            <a:xfrm>
              <a:off x="3054152" y="2691129"/>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4" name="椭圆 73"/>
            <p:cNvSpPr/>
            <p:nvPr/>
          </p:nvSpPr>
          <p:spPr>
            <a:xfrm>
              <a:off x="3817749" y="2351404"/>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5" name="椭圆 74"/>
            <p:cNvSpPr/>
            <p:nvPr/>
          </p:nvSpPr>
          <p:spPr>
            <a:xfrm>
              <a:off x="4465457" y="2773679"/>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6" name="椭圆 75"/>
            <p:cNvSpPr/>
            <p:nvPr/>
          </p:nvSpPr>
          <p:spPr>
            <a:xfrm>
              <a:off x="5249691" y="2522854"/>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7" name="椭圆 76"/>
            <p:cNvSpPr/>
            <p:nvPr/>
          </p:nvSpPr>
          <p:spPr>
            <a:xfrm>
              <a:off x="6102188" y="1779904"/>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grpSp>
      <p:grpSp>
        <p:nvGrpSpPr>
          <p:cNvPr id="78" name="组合 77"/>
          <p:cNvGrpSpPr/>
          <p:nvPr/>
        </p:nvGrpSpPr>
        <p:grpSpPr bwMode="auto">
          <a:xfrm>
            <a:off x="1745853" y="2504281"/>
            <a:ext cx="4622800" cy="1462088"/>
            <a:chOff x="1626378" y="2362516"/>
            <a:chExt cx="4622791" cy="1461954"/>
          </a:xfrm>
        </p:grpSpPr>
        <p:sp>
          <p:nvSpPr>
            <p:cNvPr id="79" name="Freeform 310"/>
            <p:cNvSpPr/>
            <p:nvPr/>
          </p:nvSpPr>
          <p:spPr bwMode="auto">
            <a:xfrm>
              <a:off x="1677178" y="2429185"/>
              <a:ext cx="4505316" cy="1363538"/>
            </a:xfrm>
            <a:custGeom>
              <a:avLst/>
              <a:gdLst>
                <a:gd name="T0" fmla="*/ 2826 w 2838"/>
                <a:gd name="T1" fmla="*/ 0 h 859"/>
                <a:gd name="T2" fmla="*/ 2838 w 2838"/>
                <a:gd name="T3" fmla="*/ 18 h 859"/>
                <a:gd name="T4" fmla="*/ 2369 w 2838"/>
                <a:gd name="T5" fmla="*/ 541 h 859"/>
                <a:gd name="T6" fmla="*/ 1924 w 2838"/>
                <a:gd name="T7" fmla="*/ 282 h 859"/>
                <a:gd name="T8" fmla="*/ 1455 w 2838"/>
                <a:gd name="T9" fmla="*/ 517 h 859"/>
                <a:gd name="T10" fmla="*/ 1040 w 2838"/>
                <a:gd name="T11" fmla="*/ 228 h 859"/>
                <a:gd name="T12" fmla="*/ 547 w 2838"/>
                <a:gd name="T13" fmla="*/ 384 h 859"/>
                <a:gd name="T14" fmla="*/ 12 w 2838"/>
                <a:gd name="T15" fmla="*/ 859 h 859"/>
                <a:gd name="T16" fmla="*/ 0 w 2838"/>
                <a:gd name="T17" fmla="*/ 841 h 859"/>
                <a:gd name="T18" fmla="*/ 541 w 2838"/>
                <a:gd name="T19" fmla="*/ 366 h 859"/>
                <a:gd name="T20" fmla="*/ 1046 w 2838"/>
                <a:gd name="T21" fmla="*/ 204 h 859"/>
                <a:gd name="T22" fmla="*/ 1455 w 2838"/>
                <a:gd name="T23" fmla="*/ 493 h 859"/>
                <a:gd name="T24" fmla="*/ 1930 w 2838"/>
                <a:gd name="T25" fmla="*/ 258 h 859"/>
                <a:gd name="T26" fmla="*/ 2363 w 2838"/>
                <a:gd name="T27" fmla="*/ 517 h 859"/>
                <a:gd name="T28" fmla="*/ 2826 w 2838"/>
                <a:gd name="T2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8" h="859">
                  <a:moveTo>
                    <a:pt x="2826" y="0"/>
                  </a:moveTo>
                  <a:lnTo>
                    <a:pt x="2838" y="18"/>
                  </a:lnTo>
                  <a:lnTo>
                    <a:pt x="2369" y="541"/>
                  </a:lnTo>
                  <a:lnTo>
                    <a:pt x="1924" y="282"/>
                  </a:lnTo>
                  <a:lnTo>
                    <a:pt x="1455" y="517"/>
                  </a:lnTo>
                  <a:lnTo>
                    <a:pt x="1040" y="228"/>
                  </a:lnTo>
                  <a:lnTo>
                    <a:pt x="547" y="384"/>
                  </a:lnTo>
                  <a:lnTo>
                    <a:pt x="12" y="859"/>
                  </a:lnTo>
                  <a:lnTo>
                    <a:pt x="0" y="841"/>
                  </a:lnTo>
                  <a:lnTo>
                    <a:pt x="541" y="366"/>
                  </a:lnTo>
                  <a:lnTo>
                    <a:pt x="1046" y="204"/>
                  </a:lnTo>
                  <a:lnTo>
                    <a:pt x="1455" y="493"/>
                  </a:lnTo>
                  <a:lnTo>
                    <a:pt x="1930" y="258"/>
                  </a:lnTo>
                  <a:lnTo>
                    <a:pt x="2363" y="517"/>
                  </a:lnTo>
                  <a:lnTo>
                    <a:pt x="2826" y="0"/>
                  </a:lnTo>
                  <a:close/>
                </a:path>
              </a:pathLst>
            </a:custGeom>
            <a:solidFill>
              <a:schemeClr val="bg1">
                <a:lumMod val="65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80" name="椭圆 79"/>
            <p:cNvSpPr/>
            <p:nvPr/>
          </p:nvSpPr>
          <p:spPr>
            <a:xfrm>
              <a:off x="6115819" y="2362516"/>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1" name="椭圆 80"/>
            <p:cNvSpPr/>
            <p:nvPr/>
          </p:nvSpPr>
          <p:spPr>
            <a:xfrm>
              <a:off x="5358584" y="3164131"/>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2" name="椭圆 81"/>
            <p:cNvSpPr/>
            <p:nvPr/>
          </p:nvSpPr>
          <p:spPr>
            <a:xfrm>
              <a:off x="4682310" y="2802214"/>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3" name="椭圆 82"/>
            <p:cNvSpPr/>
            <p:nvPr/>
          </p:nvSpPr>
          <p:spPr>
            <a:xfrm>
              <a:off x="3923487" y="3143494"/>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4" name="椭圆 83"/>
            <p:cNvSpPr/>
            <p:nvPr/>
          </p:nvSpPr>
          <p:spPr>
            <a:xfrm>
              <a:off x="3263088" y="2706972"/>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5" name="椭圆 84"/>
            <p:cNvSpPr/>
            <p:nvPr/>
          </p:nvSpPr>
          <p:spPr>
            <a:xfrm>
              <a:off x="2466164" y="2970473"/>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6" name="椭圆 85"/>
            <p:cNvSpPr/>
            <p:nvPr/>
          </p:nvSpPr>
          <p:spPr>
            <a:xfrm>
              <a:off x="1626378" y="3691132"/>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grpSp>
      <p:sp>
        <p:nvSpPr>
          <p:cNvPr id="87" name="TextBox 397"/>
          <p:cNvSpPr txBox="1">
            <a:spLocks noChangeArrowheads="1"/>
          </p:cNvSpPr>
          <p:nvPr/>
        </p:nvSpPr>
        <p:spPr bwMode="auto">
          <a:xfrm>
            <a:off x="4984353" y="2250281"/>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88" name="矩形 87"/>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89" name="组合 88"/>
          <p:cNvGrpSpPr/>
          <p:nvPr/>
        </p:nvGrpSpPr>
        <p:grpSpPr bwMode="auto">
          <a:xfrm>
            <a:off x="900113" y="1390650"/>
            <a:ext cx="7418387" cy="2116138"/>
            <a:chOff x="900113" y="1390491"/>
            <a:chExt cx="7417740" cy="2115593"/>
          </a:xfrm>
        </p:grpSpPr>
        <p:grpSp>
          <p:nvGrpSpPr>
            <p:cNvPr id="90" name="组合 1"/>
            <p:cNvGrpSpPr/>
            <p:nvPr/>
          </p:nvGrpSpPr>
          <p:grpSpPr bwMode="auto">
            <a:xfrm>
              <a:off x="1593237" y="1968816"/>
              <a:ext cx="6305519" cy="102489"/>
              <a:chOff x="1593237" y="1968816"/>
              <a:chExt cx="6305519" cy="102489"/>
            </a:xfrm>
          </p:grpSpPr>
          <p:sp>
            <p:nvSpPr>
              <p:cNvPr id="205" name="Freeform 5"/>
              <p:cNvSpPr/>
              <p:nvPr/>
            </p:nvSpPr>
            <p:spPr bwMode="auto">
              <a:xfrm>
                <a:off x="4901851" y="1968192"/>
                <a:ext cx="166673"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06" name="Freeform 6"/>
              <p:cNvSpPr/>
              <p:nvPr/>
            </p:nvSpPr>
            <p:spPr bwMode="auto">
              <a:xfrm>
                <a:off x="4778037"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07" name="Freeform 7"/>
              <p:cNvSpPr/>
              <p:nvPr/>
            </p:nvSpPr>
            <p:spPr bwMode="auto">
              <a:xfrm>
                <a:off x="4655811" y="1968192"/>
                <a:ext cx="163498"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08" name="Freeform 8"/>
              <p:cNvSpPr/>
              <p:nvPr/>
            </p:nvSpPr>
            <p:spPr bwMode="auto">
              <a:xfrm>
                <a:off x="5151068" y="1968192"/>
                <a:ext cx="163498"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09" name="Freeform 9"/>
              <p:cNvSpPr/>
              <p:nvPr/>
            </p:nvSpPr>
            <p:spPr bwMode="auto">
              <a:xfrm>
                <a:off x="5027253"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0" name="Freeform 10"/>
              <p:cNvSpPr/>
              <p:nvPr/>
            </p:nvSpPr>
            <p:spPr bwMode="auto">
              <a:xfrm>
                <a:off x="5276469"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1" name="Freeform 11"/>
              <p:cNvSpPr/>
              <p:nvPr/>
            </p:nvSpPr>
            <p:spPr bwMode="auto">
              <a:xfrm>
                <a:off x="5400283" y="1968192"/>
                <a:ext cx="163499"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2" name="Freeform 12"/>
              <p:cNvSpPr/>
              <p:nvPr/>
            </p:nvSpPr>
            <p:spPr bwMode="auto">
              <a:xfrm>
                <a:off x="4406595" y="1968192"/>
                <a:ext cx="163499"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3" name="Freeform 13"/>
              <p:cNvSpPr/>
              <p:nvPr/>
            </p:nvSpPr>
            <p:spPr bwMode="auto">
              <a:xfrm>
                <a:off x="4282780"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4" name="Freeform 14"/>
              <p:cNvSpPr/>
              <p:nvPr/>
            </p:nvSpPr>
            <p:spPr bwMode="auto">
              <a:xfrm>
                <a:off x="3535134"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5" name="Freeform 15"/>
              <p:cNvSpPr/>
              <p:nvPr/>
            </p:nvSpPr>
            <p:spPr bwMode="auto">
              <a:xfrm>
                <a:off x="5525685" y="1968192"/>
                <a:ext cx="161911" cy="103162"/>
              </a:xfrm>
              <a:custGeom>
                <a:avLst/>
                <a:gdLst>
                  <a:gd name="T0" fmla="*/ 43 w 111"/>
                  <a:gd name="T1" fmla="*/ 68 h 68"/>
                  <a:gd name="T2" fmla="*/ 111 w 111"/>
                  <a:gd name="T3" fmla="*/ 0 h 68"/>
                  <a:gd name="T4" fmla="*/ 69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9"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6" name="Freeform 16"/>
              <p:cNvSpPr/>
              <p:nvPr/>
            </p:nvSpPr>
            <p:spPr bwMode="auto">
              <a:xfrm>
                <a:off x="3289092"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7" name="Freeform 17"/>
              <p:cNvSpPr/>
              <p:nvPr/>
            </p:nvSpPr>
            <p:spPr bwMode="auto">
              <a:xfrm>
                <a:off x="3660535"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8" name="Freeform 18"/>
              <p:cNvSpPr/>
              <p:nvPr/>
            </p:nvSpPr>
            <p:spPr bwMode="auto">
              <a:xfrm>
                <a:off x="3411319"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19" name="Freeform 19"/>
              <p:cNvSpPr/>
              <p:nvPr/>
            </p:nvSpPr>
            <p:spPr bwMode="auto">
              <a:xfrm>
                <a:off x="4033565"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0" name="Freeform 20"/>
              <p:cNvSpPr/>
              <p:nvPr/>
            </p:nvSpPr>
            <p:spPr bwMode="auto">
              <a:xfrm>
                <a:off x="3784349"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1" name="Freeform 21"/>
              <p:cNvSpPr/>
              <p:nvPr/>
            </p:nvSpPr>
            <p:spPr bwMode="auto">
              <a:xfrm>
                <a:off x="4157379" y="1968192"/>
                <a:ext cx="163498"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2" name="Freeform 22"/>
              <p:cNvSpPr/>
              <p:nvPr/>
            </p:nvSpPr>
            <p:spPr bwMode="auto">
              <a:xfrm>
                <a:off x="3908163" y="1968192"/>
                <a:ext cx="163499"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3" name="Freeform 23"/>
              <p:cNvSpPr/>
              <p:nvPr/>
            </p:nvSpPr>
            <p:spPr bwMode="auto">
              <a:xfrm>
                <a:off x="6020942"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4" name="Freeform 24"/>
              <p:cNvSpPr/>
              <p:nvPr/>
            </p:nvSpPr>
            <p:spPr bwMode="auto">
              <a:xfrm>
                <a:off x="7141619"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5" name="Freeform 25"/>
              <p:cNvSpPr/>
              <p:nvPr/>
            </p:nvSpPr>
            <p:spPr bwMode="auto">
              <a:xfrm>
                <a:off x="7265433" y="1968192"/>
                <a:ext cx="163498"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6" name="Freeform 26"/>
              <p:cNvSpPr/>
              <p:nvPr/>
            </p:nvSpPr>
            <p:spPr bwMode="auto">
              <a:xfrm>
                <a:off x="6892403" y="1968192"/>
                <a:ext cx="161911" cy="103162"/>
              </a:xfrm>
              <a:custGeom>
                <a:avLst/>
                <a:gdLst>
                  <a:gd name="T0" fmla="*/ 43 w 111"/>
                  <a:gd name="T1" fmla="*/ 68 h 68"/>
                  <a:gd name="T2" fmla="*/ 111 w 111"/>
                  <a:gd name="T3" fmla="*/ 0 h 68"/>
                  <a:gd name="T4" fmla="*/ 69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9"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7" name="Freeform 27"/>
              <p:cNvSpPr/>
              <p:nvPr/>
            </p:nvSpPr>
            <p:spPr bwMode="auto">
              <a:xfrm>
                <a:off x="7016217" y="1968192"/>
                <a:ext cx="163499"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8" name="Freeform 28"/>
              <p:cNvSpPr/>
              <p:nvPr/>
            </p:nvSpPr>
            <p:spPr bwMode="auto">
              <a:xfrm>
                <a:off x="7387660"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29" name="Freeform 29"/>
              <p:cNvSpPr/>
              <p:nvPr/>
            </p:nvSpPr>
            <p:spPr bwMode="auto">
              <a:xfrm>
                <a:off x="7886091" y="2057070"/>
                <a:ext cx="12699" cy="14284"/>
              </a:xfrm>
              <a:custGeom>
                <a:avLst/>
                <a:gdLst>
                  <a:gd name="T0" fmla="*/ 9 w 9"/>
                  <a:gd name="T1" fmla="*/ 9 h 9"/>
                  <a:gd name="T2" fmla="*/ 9 w 9"/>
                  <a:gd name="T3" fmla="*/ 0 h 9"/>
                  <a:gd name="T4" fmla="*/ 0 w 9"/>
                  <a:gd name="T5" fmla="*/ 9 h 9"/>
                  <a:gd name="T6" fmla="*/ 9 w 9"/>
                  <a:gd name="T7" fmla="*/ 9 h 9"/>
                </a:gdLst>
                <a:ahLst/>
                <a:cxnLst>
                  <a:cxn ang="0">
                    <a:pos x="T0" y="T1"/>
                  </a:cxn>
                  <a:cxn ang="0">
                    <a:pos x="T2" y="T3"/>
                  </a:cxn>
                  <a:cxn ang="0">
                    <a:pos x="T4" y="T5"/>
                  </a:cxn>
                  <a:cxn ang="0">
                    <a:pos x="T6" y="T7"/>
                  </a:cxn>
                </a:cxnLst>
                <a:rect l="0" t="0" r="r" b="b"/>
                <a:pathLst>
                  <a:path w="9" h="9">
                    <a:moveTo>
                      <a:pt x="9" y="9"/>
                    </a:moveTo>
                    <a:lnTo>
                      <a:pt x="9" y="0"/>
                    </a:lnTo>
                    <a:lnTo>
                      <a:pt x="0" y="9"/>
                    </a:lnTo>
                    <a:lnTo>
                      <a:pt x="9" y="9"/>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0" name="Freeform 30"/>
              <p:cNvSpPr/>
              <p:nvPr/>
            </p:nvSpPr>
            <p:spPr bwMode="auto">
              <a:xfrm>
                <a:off x="7760690" y="1968192"/>
                <a:ext cx="138100" cy="103162"/>
              </a:xfrm>
              <a:custGeom>
                <a:avLst/>
                <a:gdLst>
                  <a:gd name="T0" fmla="*/ 45 w 94"/>
                  <a:gd name="T1" fmla="*/ 68 h 68"/>
                  <a:gd name="T2" fmla="*/ 94 w 94"/>
                  <a:gd name="T3" fmla="*/ 19 h 68"/>
                  <a:gd name="T4" fmla="*/ 94 w 94"/>
                  <a:gd name="T5" fmla="*/ 0 h 68"/>
                  <a:gd name="T6" fmla="*/ 68 w 94"/>
                  <a:gd name="T7" fmla="*/ 0 h 68"/>
                  <a:gd name="T8" fmla="*/ 0 w 94"/>
                  <a:gd name="T9" fmla="*/ 68 h 68"/>
                  <a:gd name="T10" fmla="*/ 45 w 94"/>
                  <a:gd name="T11" fmla="*/ 68 h 68"/>
                </a:gdLst>
                <a:ahLst/>
                <a:cxnLst>
                  <a:cxn ang="0">
                    <a:pos x="T0" y="T1"/>
                  </a:cxn>
                  <a:cxn ang="0">
                    <a:pos x="T2" y="T3"/>
                  </a:cxn>
                  <a:cxn ang="0">
                    <a:pos x="T4" y="T5"/>
                  </a:cxn>
                  <a:cxn ang="0">
                    <a:pos x="T6" y="T7"/>
                  </a:cxn>
                  <a:cxn ang="0">
                    <a:pos x="T8" y="T9"/>
                  </a:cxn>
                  <a:cxn ang="0">
                    <a:pos x="T10" y="T11"/>
                  </a:cxn>
                </a:cxnLst>
                <a:rect l="0" t="0" r="r" b="b"/>
                <a:pathLst>
                  <a:path w="94" h="68">
                    <a:moveTo>
                      <a:pt x="45" y="68"/>
                    </a:moveTo>
                    <a:lnTo>
                      <a:pt x="94" y="19"/>
                    </a:lnTo>
                    <a:lnTo>
                      <a:pt x="94"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1" name="Freeform 31"/>
              <p:cNvSpPr/>
              <p:nvPr/>
            </p:nvSpPr>
            <p:spPr bwMode="auto">
              <a:xfrm>
                <a:off x="7636876"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2" name="Freeform 32"/>
              <p:cNvSpPr/>
              <p:nvPr/>
            </p:nvSpPr>
            <p:spPr bwMode="auto">
              <a:xfrm>
                <a:off x="7511474" y="1968192"/>
                <a:ext cx="166673"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3" name="Freeform 33"/>
              <p:cNvSpPr/>
              <p:nvPr/>
            </p:nvSpPr>
            <p:spPr bwMode="auto">
              <a:xfrm>
                <a:off x="6144756"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4" name="Freeform 34"/>
              <p:cNvSpPr/>
              <p:nvPr/>
            </p:nvSpPr>
            <p:spPr bwMode="auto">
              <a:xfrm>
                <a:off x="5649499" y="1968192"/>
                <a:ext cx="163498"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5" name="Freeform 35"/>
              <p:cNvSpPr/>
              <p:nvPr/>
            </p:nvSpPr>
            <p:spPr bwMode="auto">
              <a:xfrm>
                <a:off x="5898714"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6" name="Freeform 36"/>
              <p:cNvSpPr/>
              <p:nvPr/>
            </p:nvSpPr>
            <p:spPr bwMode="auto">
              <a:xfrm>
                <a:off x="3165278" y="1968192"/>
                <a:ext cx="161911"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7" name="Freeform 37"/>
              <p:cNvSpPr/>
              <p:nvPr/>
            </p:nvSpPr>
            <p:spPr bwMode="auto">
              <a:xfrm>
                <a:off x="5774900"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8" name="Freeform 38"/>
              <p:cNvSpPr/>
              <p:nvPr/>
            </p:nvSpPr>
            <p:spPr bwMode="auto">
              <a:xfrm>
                <a:off x="6517785" y="1968192"/>
                <a:ext cx="163499"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39" name="Freeform 39"/>
              <p:cNvSpPr/>
              <p:nvPr/>
            </p:nvSpPr>
            <p:spPr bwMode="auto">
              <a:xfrm>
                <a:off x="6767002" y="1968192"/>
                <a:ext cx="163498" cy="103162"/>
              </a:xfrm>
              <a:custGeom>
                <a:avLst/>
                <a:gdLst>
                  <a:gd name="T0" fmla="*/ 43 w 111"/>
                  <a:gd name="T1" fmla="*/ 68 h 68"/>
                  <a:gd name="T2" fmla="*/ 111 w 111"/>
                  <a:gd name="T3" fmla="*/ 0 h 68"/>
                  <a:gd name="T4" fmla="*/ 69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9"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0" name="Freeform 40"/>
              <p:cNvSpPr/>
              <p:nvPr/>
            </p:nvSpPr>
            <p:spPr bwMode="auto">
              <a:xfrm>
                <a:off x="6643188"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1" name="Freeform 41"/>
              <p:cNvSpPr/>
              <p:nvPr/>
            </p:nvSpPr>
            <p:spPr bwMode="auto">
              <a:xfrm>
                <a:off x="6270157"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2" name="Freeform 42"/>
              <p:cNvSpPr/>
              <p:nvPr/>
            </p:nvSpPr>
            <p:spPr bwMode="auto">
              <a:xfrm>
                <a:off x="6393971"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3" name="Freeform 43"/>
              <p:cNvSpPr/>
              <p:nvPr/>
            </p:nvSpPr>
            <p:spPr bwMode="auto">
              <a:xfrm>
                <a:off x="4531997"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4" name="Freeform 44"/>
              <p:cNvSpPr/>
              <p:nvPr/>
            </p:nvSpPr>
            <p:spPr bwMode="auto">
              <a:xfrm>
                <a:off x="2168415"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5" name="Freeform 45"/>
              <p:cNvSpPr/>
              <p:nvPr/>
            </p:nvSpPr>
            <p:spPr bwMode="auto">
              <a:xfrm>
                <a:off x="2916063"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6" name="Freeform 46"/>
              <p:cNvSpPr/>
              <p:nvPr/>
            </p:nvSpPr>
            <p:spPr bwMode="auto">
              <a:xfrm>
                <a:off x="2043014" y="1968192"/>
                <a:ext cx="166672" cy="103162"/>
              </a:xfrm>
              <a:custGeom>
                <a:avLst/>
                <a:gdLst>
                  <a:gd name="T0" fmla="*/ 44 w 113"/>
                  <a:gd name="T1" fmla="*/ 68 h 68"/>
                  <a:gd name="T2" fmla="*/ 113 w 113"/>
                  <a:gd name="T3" fmla="*/ 0 h 68"/>
                  <a:gd name="T4" fmla="*/ 68 w 113"/>
                  <a:gd name="T5" fmla="*/ 0 h 68"/>
                  <a:gd name="T6" fmla="*/ 0 w 113"/>
                  <a:gd name="T7" fmla="*/ 68 h 68"/>
                  <a:gd name="T8" fmla="*/ 44 w 113"/>
                  <a:gd name="T9" fmla="*/ 68 h 68"/>
                </a:gdLst>
                <a:ahLst/>
                <a:cxnLst>
                  <a:cxn ang="0">
                    <a:pos x="T0" y="T1"/>
                  </a:cxn>
                  <a:cxn ang="0">
                    <a:pos x="T2" y="T3"/>
                  </a:cxn>
                  <a:cxn ang="0">
                    <a:pos x="T4" y="T5"/>
                  </a:cxn>
                  <a:cxn ang="0">
                    <a:pos x="T6" y="T7"/>
                  </a:cxn>
                  <a:cxn ang="0">
                    <a:pos x="T8" y="T9"/>
                  </a:cxn>
                </a:cxnLst>
                <a:rect l="0" t="0" r="r" b="b"/>
                <a:pathLst>
                  <a:path w="113" h="68">
                    <a:moveTo>
                      <a:pt x="44" y="68"/>
                    </a:moveTo>
                    <a:lnTo>
                      <a:pt x="113" y="0"/>
                    </a:lnTo>
                    <a:lnTo>
                      <a:pt x="68" y="0"/>
                    </a:lnTo>
                    <a:lnTo>
                      <a:pt x="0" y="68"/>
                    </a:lnTo>
                    <a:lnTo>
                      <a:pt x="44"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7" name="Freeform 47"/>
              <p:cNvSpPr/>
              <p:nvPr/>
            </p:nvSpPr>
            <p:spPr bwMode="auto">
              <a:xfrm>
                <a:off x="1922374" y="1968192"/>
                <a:ext cx="161911"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8" name="Freeform 48"/>
              <p:cNvSpPr/>
              <p:nvPr/>
            </p:nvSpPr>
            <p:spPr bwMode="auto">
              <a:xfrm>
                <a:off x="1796972" y="1968192"/>
                <a:ext cx="163499"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49" name="Freeform 49"/>
              <p:cNvSpPr/>
              <p:nvPr/>
            </p:nvSpPr>
            <p:spPr bwMode="auto">
              <a:xfrm>
                <a:off x="2292229" y="1968192"/>
                <a:ext cx="163499"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50" name="Freeform 50"/>
              <p:cNvSpPr/>
              <p:nvPr/>
            </p:nvSpPr>
            <p:spPr bwMode="auto">
              <a:xfrm>
                <a:off x="2417631"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51" name="Freeform 51"/>
              <p:cNvSpPr/>
              <p:nvPr/>
            </p:nvSpPr>
            <p:spPr bwMode="auto">
              <a:xfrm>
                <a:off x="1593790" y="1968192"/>
                <a:ext cx="117465" cy="103162"/>
              </a:xfrm>
              <a:custGeom>
                <a:avLst/>
                <a:gdLst>
                  <a:gd name="T0" fmla="*/ 0 w 80"/>
                  <a:gd name="T1" fmla="*/ 68 h 68"/>
                  <a:gd name="T2" fmla="*/ 11 w 80"/>
                  <a:gd name="T3" fmla="*/ 68 h 68"/>
                  <a:gd name="T4" fmla="*/ 80 w 80"/>
                  <a:gd name="T5" fmla="*/ 0 h 68"/>
                  <a:gd name="T6" fmla="*/ 37 w 80"/>
                  <a:gd name="T7" fmla="*/ 0 h 68"/>
                  <a:gd name="T8" fmla="*/ 0 w 80"/>
                  <a:gd name="T9" fmla="*/ 38 h 68"/>
                  <a:gd name="T10" fmla="*/ 0 w 80"/>
                  <a:gd name="T11" fmla="*/ 68 h 68"/>
                </a:gdLst>
                <a:ahLst/>
                <a:cxnLst>
                  <a:cxn ang="0">
                    <a:pos x="T0" y="T1"/>
                  </a:cxn>
                  <a:cxn ang="0">
                    <a:pos x="T2" y="T3"/>
                  </a:cxn>
                  <a:cxn ang="0">
                    <a:pos x="T4" y="T5"/>
                  </a:cxn>
                  <a:cxn ang="0">
                    <a:pos x="T6" y="T7"/>
                  </a:cxn>
                  <a:cxn ang="0">
                    <a:pos x="T8" y="T9"/>
                  </a:cxn>
                  <a:cxn ang="0">
                    <a:pos x="T10" y="T11"/>
                  </a:cxn>
                </a:cxnLst>
                <a:rect l="0" t="0" r="r" b="b"/>
                <a:pathLst>
                  <a:path w="80" h="68">
                    <a:moveTo>
                      <a:pt x="0" y="68"/>
                    </a:moveTo>
                    <a:lnTo>
                      <a:pt x="11" y="68"/>
                    </a:lnTo>
                    <a:lnTo>
                      <a:pt x="80" y="0"/>
                    </a:lnTo>
                    <a:lnTo>
                      <a:pt x="37" y="0"/>
                    </a:lnTo>
                    <a:lnTo>
                      <a:pt x="0" y="38"/>
                    </a:lnTo>
                    <a:lnTo>
                      <a:pt x="0"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52" name="Freeform 52"/>
              <p:cNvSpPr/>
              <p:nvPr/>
            </p:nvSpPr>
            <p:spPr bwMode="auto">
              <a:xfrm>
                <a:off x="2790661" y="1968192"/>
                <a:ext cx="163499"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53" name="Freeform 53"/>
              <p:cNvSpPr/>
              <p:nvPr/>
            </p:nvSpPr>
            <p:spPr bwMode="auto">
              <a:xfrm>
                <a:off x="1673158" y="1968192"/>
                <a:ext cx="161911"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54" name="Freeform 54"/>
              <p:cNvSpPr/>
              <p:nvPr/>
            </p:nvSpPr>
            <p:spPr bwMode="auto">
              <a:xfrm>
                <a:off x="2541445" y="1968192"/>
                <a:ext cx="163498"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55" name="Freeform 55"/>
              <p:cNvSpPr/>
              <p:nvPr/>
            </p:nvSpPr>
            <p:spPr bwMode="auto">
              <a:xfrm>
                <a:off x="2666846"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56" name="Freeform 56"/>
              <p:cNvSpPr/>
              <p:nvPr/>
            </p:nvSpPr>
            <p:spPr bwMode="auto">
              <a:xfrm>
                <a:off x="3039877" y="1968192"/>
                <a:ext cx="163498"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257" name="Rectangle 57"/>
              <p:cNvSpPr>
                <a:spLocks noChangeArrowheads="1"/>
              </p:cNvSpPr>
              <p:nvPr/>
            </p:nvSpPr>
            <p:spPr bwMode="auto">
              <a:xfrm>
                <a:off x="6933674" y="1968192"/>
                <a:ext cx="965116" cy="103162"/>
              </a:xfrm>
              <a:prstGeom prst="rect">
                <a:avLst/>
              </a:prstGeom>
              <a:solidFill>
                <a:schemeClr val="bg1">
                  <a:lumMod val="50000"/>
                </a:schemeClr>
              </a:solidFill>
              <a:ln>
                <a:noFill/>
              </a:ln>
            </p:spPr>
            <p:txBody>
              <a:bodyPr/>
              <a:lstStyle/>
              <a:p>
                <a:pPr defTabSz="685800">
                  <a:defRPr/>
                </a:pPr>
                <a:endParaRPr lang="zh-CN" altLang="en-US" sz="1600">
                  <a:solidFill>
                    <a:prstClr val="black"/>
                  </a:solidFill>
                </a:endParaRPr>
              </a:p>
            </p:txBody>
          </p:sp>
        </p:grpSp>
        <p:grpSp>
          <p:nvGrpSpPr>
            <p:cNvPr id="91" name="组合 2"/>
            <p:cNvGrpSpPr/>
            <p:nvPr/>
          </p:nvGrpSpPr>
          <p:grpSpPr bwMode="auto">
            <a:xfrm>
              <a:off x="1593237" y="2933422"/>
              <a:ext cx="6305519" cy="103997"/>
              <a:chOff x="1593237" y="2933422"/>
              <a:chExt cx="6305519" cy="103997"/>
            </a:xfrm>
          </p:grpSpPr>
          <p:sp>
            <p:nvSpPr>
              <p:cNvPr id="152" name="Freeform 58"/>
              <p:cNvSpPr/>
              <p:nvPr/>
            </p:nvSpPr>
            <p:spPr bwMode="auto">
              <a:xfrm>
                <a:off x="4902059"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53" name="Freeform 59"/>
              <p:cNvSpPr/>
              <p:nvPr/>
            </p:nvSpPr>
            <p:spPr bwMode="auto">
              <a:xfrm>
                <a:off x="4777501"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54" name="Freeform 60"/>
              <p:cNvSpPr/>
              <p:nvPr/>
            </p:nvSpPr>
            <p:spPr bwMode="auto">
              <a:xfrm>
                <a:off x="465587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55" name="Freeform 61"/>
              <p:cNvSpPr/>
              <p:nvPr/>
            </p:nvSpPr>
            <p:spPr bwMode="auto">
              <a:xfrm>
                <a:off x="5151173"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56" name="Freeform 62"/>
              <p:cNvSpPr/>
              <p:nvPr/>
            </p:nvSpPr>
            <p:spPr bwMode="auto">
              <a:xfrm>
                <a:off x="502661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57" name="Freeform 63"/>
              <p:cNvSpPr/>
              <p:nvPr/>
            </p:nvSpPr>
            <p:spPr bwMode="auto">
              <a:xfrm>
                <a:off x="5275730"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58" name="Freeform 64"/>
              <p:cNvSpPr/>
              <p:nvPr/>
            </p:nvSpPr>
            <p:spPr bwMode="auto">
              <a:xfrm>
                <a:off x="5400287"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59" name="Freeform 65"/>
              <p:cNvSpPr/>
              <p:nvPr/>
            </p:nvSpPr>
            <p:spPr bwMode="auto">
              <a:xfrm>
                <a:off x="440676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0" name="Freeform 66"/>
              <p:cNvSpPr/>
              <p:nvPr/>
            </p:nvSpPr>
            <p:spPr bwMode="auto">
              <a:xfrm>
                <a:off x="428220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1" name="Freeform 67"/>
              <p:cNvSpPr/>
              <p:nvPr/>
            </p:nvSpPr>
            <p:spPr bwMode="auto">
              <a:xfrm>
                <a:off x="3534861"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2" name="Freeform 68"/>
              <p:cNvSpPr/>
              <p:nvPr/>
            </p:nvSpPr>
            <p:spPr bwMode="auto">
              <a:xfrm>
                <a:off x="552484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9"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3" name="Freeform 69"/>
              <p:cNvSpPr/>
              <p:nvPr/>
            </p:nvSpPr>
            <p:spPr bwMode="auto">
              <a:xfrm>
                <a:off x="328867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4" name="Freeform 70"/>
              <p:cNvSpPr/>
              <p:nvPr/>
            </p:nvSpPr>
            <p:spPr bwMode="auto">
              <a:xfrm>
                <a:off x="3659419"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5" name="Freeform 71"/>
              <p:cNvSpPr/>
              <p:nvPr/>
            </p:nvSpPr>
            <p:spPr bwMode="auto">
              <a:xfrm>
                <a:off x="3410305"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6" name="Freeform 72"/>
              <p:cNvSpPr/>
              <p:nvPr/>
            </p:nvSpPr>
            <p:spPr bwMode="auto">
              <a:xfrm>
                <a:off x="4033090"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7" name="Freeform 73"/>
              <p:cNvSpPr/>
              <p:nvPr/>
            </p:nvSpPr>
            <p:spPr bwMode="auto">
              <a:xfrm>
                <a:off x="378397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8" name="Freeform 74"/>
              <p:cNvSpPr/>
              <p:nvPr/>
            </p:nvSpPr>
            <p:spPr bwMode="auto">
              <a:xfrm>
                <a:off x="4157647"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69" name="Freeform 75"/>
              <p:cNvSpPr/>
              <p:nvPr/>
            </p:nvSpPr>
            <p:spPr bwMode="auto">
              <a:xfrm>
                <a:off x="3908533"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0" name="Freeform 76"/>
              <p:cNvSpPr/>
              <p:nvPr/>
            </p:nvSpPr>
            <p:spPr bwMode="auto">
              <a:xfrm>
                <a:off x="6020141"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1" name="Freeform 77"/>
              <p:cNvSpPr/>
              <p:nvPr/>
            </p:nvSpPr>
            <p:spPr bwMode="auto">
              <a:xfrm>
                <a:off x="7141155"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2" name="Freeform 78"/>
              <p:cNvSpPr/>
              <p:nvPr/>
            </p:nvSpPr>
            <p:spPr bwMode="auto">
              <a:xfrm>
                <a:off x="7265712"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3" name="Freeform 79"/>
              <p:cNvSpPr/>
              <p:nvPr/>
            </p:nvSpPr>
            <p:spPr bwMode="auto">
              <a:xfrm>
                <a:off x="689204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9"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4" name="Freeform 80"/>
              <p:cNvSpPr/>
              <p:nvPr/>
            </p:nvSpPr>
            <p:spPr bwMode="auto">
              <a:xfrm>
                <a:off x="701659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5" name="Freeform 81"/>
              <p:cNvSpPr/>
              <p:nvPr/>
            </p:nvSpPr>
            <p:spPr bwMode="auto">
              <a:xfrm>
                <a:off x="7387339"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6" name="Freeform 82"/>
              <p:cNvSpPr/>
              <p:nvPr/>
            </p:nvSpPr>
            <p:spPr bwMode="auto">
              <a:xfrm>
                <a:off x="7885567" y="3022346"/>
                <a:ext cx="13189" cy="15072"/>
              </a:xfrm>
              <a:custGeom>
                <a:avLst/>
                <a:gdLst>
                  <a:gd name="T0" fmla="*/ 2147483647 w 9"/>
                  <a:gd name="T1" fmla="*/ 2147483647 h 10"/>
                  <a:gd name="T2" fmla="*/ 2147483647 w 9"/>
                  <a:gd name="T3" fmla="*/ 0 h 10"/>
                  <a:gd name="T4" fmla="*/ 0 w 9"/>
                  <a:gd name="T5" fmla="*/ 2147483647 h 10"/>
                  <a:gd name="T6" fmla="*/ 2147483647 w 9"/>
                  <a:gd name="T7" fmla="*/ 2147483647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0">
                    <a:moveTo>
                      <a:pt x="9" y="10"/>
                    </a:moveTo>
                    <a:lnTo>
                      <a:pt x="9" y="0"/>
                    </a:lnTo>
                    <a:lnTo>
                      <a:pt x="0" y="10"/>
                    </a:lnTo>
                    <a:lnTo>
                      <a:pt x="9" y="1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7" name="Freeform 83"/>
              <p:cNvSpPr/>
              <p:nvPr/>
            </p:nvSpPr>
            <p:spPr bwMode="auto">
              <a:xfrm>
                <a:off x="7761010" y="2933422"/>
                <a:ext cx="137745" cy="103997"/>
              </a:xfrm>
              <a:custGeom>
                <a:avLst/>
                <a:gdLst>
                  <a:gd name="T0" fmla="*/ 2147483647 w 94"/>
                  <a:gd name="T1" fmla="*/ 2147483647 h 69"/>
                  <a:gd name="T2" fmla="*/ 2147483647 w 94"/>
                  <a:gd name="T3" fmla="*/ 2147483647 h 69"/>
                  <a:gd name="T4" fmla="*/ 2147483647 w 94"/>
                  <a:gd name="T5" fmla="*/ 0 h 69"/>
                  <a:gd name="T6" fmla="*/ 2147483647 w 94"/>
                  <a:gd name="T7" fmla="*/ 0 h 69"/>
                  <a:gd name="T8" fmla="*/ 0 w 94"/>
                  <a:gd name="T9" fmla="*/ 2147483647 h 69"/>
                  <a:gd name="T10" fmla="*/ 2147483647 w 94"/>
                  <a:gd name="T11" fmla="*/ 2147483647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69">
                    <a:moveTo>
                      <a:pt x="45" y="69"/>
                    </a:moveTo>
                    <a:lnTo>
                      <a:pt x="94" y="17"/>
                    </a:lnTo>
                    <a:lnTo>
                      <a:pt x="94"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8" name="Freeform 84"/>
              <p:cNvSpPr/>
              <p:nvPr/>
            </p:nvSpPr>
            <p:spPr bwMode="auto">
              <a:xfrm>
                <a:off x="7636453"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79" name="Freeform 85"/>
              <p:cNvSpPr/>
              <p:nvPr/>
            </p:nvSpPr>
            <p:spPr bwMode="auto">
              <a:xfrm>
                <a:off x="7511895"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0" name="Freeform 86"/>
              <p:cNvSpPr/>
              <p:nvPr/>
            </p:nvSpPr>
            <p:spPr bwMode="auto">
              <a:xfrm>
                <a:off x="6144699"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1" name="Freeform 87"/>
              <p:cNvSpPr/>
              <p:nvPr/>
            </p:nvSpPr>
            <p:spPr bwMode="auto">
              <a:xfrm>
                <a:off x="564940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2" name="Freeform 88"/>
              <p:cNvSpPr/>
              <p:nvPr/>
            </p:nvSpPr>
            <p:spPr bwMode="auto">
              <a:xfrm>
                <a:off x="589851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3" name="Freeform 89"/>
              <p:cNvSpPr/>
              <p:nvPr/>
            </p:nvSpPr>
            <p:spPr bwMode="auto">
              <a:xfrm>
                <a:off x="316412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4" name="Freeform 90"/>
              <p:cNvSpPr/>
              <p:nvPr/>
            </p:nvSpPr>
            <p:spPr bwMode="auto">
              <a:xfrm>
                <a:off x="577395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5" name="Freeform 91"/>
              <p:cNvSpPr/>
              <p:nvPr/>
            </p:nvSpPr>
            <p:spPr bwMode="auto">
              <a:xfrm>
                <a:off x="6518370"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6" name="Freeform 92"/>
              <p:cNvSpPr/>
              <p:nvPr/>
            </p:nvSpPr>
            <p:spPr bwMode="auto">
              <a:xfrm>
                <a:off x="676748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9"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7" name="Freeform 93"/>
              <p:cNvSpPr/>
              <p:nvPr/>
            </p:nvSpPr>
            <p:spPr bwMode="auto">
              <a:xfrm>
                <a:off x="6642927"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8" name="Freeform 94"/>
              <p:cNvSpPr/>
              <p:nvPr/>
            </p:nvSpPr>
            <p:spPr bwMode="auto">
              <a:xfrm>
                <a:off x="6269256"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89" name="Freeform 95"/>
              <p:cNvSpPr/>
              <p:nvPr/>
            </p:nvSpPr>
            <p:spPr bwMode="auto">
              <a:xfrm>
                <a:off x="6393813"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90" name="Freeform 96"/>
              <p:cNvSpPr/>
              <p:nvPr/>
            </p:nvSpPr>
            <p:spPr bwMode="auto">
              <a:xfrm>
                <a:off x="453131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91" name="Freeform 97"/>
              <p:cNvSpPr/>
              <p:nvPr/>
            </p:nvSpPr>
            <p:spPr bwMode="auto">
              <a:xfrm>
                <a:off x="2168415" y="2933144"/>
                <a:ext cx="165086" cy="104748"/>
              </a:xfrm>
              <a:custGeom>
                <a:avLst/>
                <a:gdLst>
                  <a:gd name="T0" fmla="*/ 65942 w 113"/>
                  <a:gd name="T1" fmla="*/ 103997 h 69"/>
                  <a:gd name="T2" fmla="*/ 165588 w 113"/>
                  <a:gd name="T3" fmla="*/ 0 h 69"/>
                  <a:gd name="T4" fmla="*/ 99646 w 113"/>
                  <a:gd name="T5" fmla="*/ 0 h 69"/>
                  <a:gd name="T6" fmla="*/ 0 w 113"/>
                  <a:gd name="T7" fmla="*/ 103997 h 69"/>
                  <a:gd name="T8" fmla="*/ 65942 w 113"/>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92" name="Freeform 98"/>
              <p:cNvSpPr/>
              <p:nvPr/>
            </p:nvSpPr>
            <p:spPr bwMode="auto">
              <a:xfrm>
                <a:off x="2916063" y="2933144"/>
                <a:ext cx="161911" cy="104748"/>
              </a:xfrm>
              <a:custGeom>
                <a:avLst/>
                <a:gdLst>
                  <a:gd name="T0" fmla="*/ 61546 w 111"/>
                  <a:gd name="T1" fmla="*/ 103997 h 69"/>
                  <a:gd name="T2" fmla="*/ 162657 w 111"/>
                  <a:gd name="T3" fmla="*/ 0 h 69"/>
                  <a:gd name="T4" fmla="*/ 99646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93" name="Freeform 99"/>
              <p:cNvSpPr/>
              <p:nvPr/>
            </p:nvSpPr>
            <p:spPr bwMode="auto">
              <a:xfrm>
                <a:off x="2043014" y="2933144"/>
                <a:ext cx="166672" cy="104748"/>
              </a:xfrm>
              <a:custGeom>
                <a:avLst/>
                <a:gdLst>
                  <a:gd name="T0" fmla="*/ 64477 w 113"/>
                  <a:gd name="T1" fmla="*/ 103997 h 69"/>
                  <a:gd name="T2" fmla="*/ 165588 w 113"/>
                  <a:gd name="T3" fmla="*/ 0 h 69"/>
                  <a:gd name="T4" fmla="*/ 99646 w 113"/>
                  <a:gd name="T5" fmla="*/ 0 h 69"/>
                  <a:gd name="T6" fmla="*/ 0 w 113"/>
                  <a:gd name="T7" fmla="*/ 103997 h 69"/>
                  <a:gd name="T8" fmla="*/ 64477 w 113"/>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4" y="69"/>
                    </a:moveTo>
                    <a:lnTo>
                      <a:pt x="113" y="0"/>
                    </a:lnTo>
                    <a:lnTo>
                      <a:pt x="68" y="0"/>
                    </a:lnTo>
                    <a:lnTo>
                      <a:pt x="0" y="69"/>
                    </a:lnTo>
                    <a:lnTo>
                      <a:pt x="44"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94" name="Freeform 100"/>
              <p:cNvSpPr/>
              <p:nvPr/>
            </p:nvSpPr>
            <p:spPr bwMode="auto">
              <a:xfrm>
                <a:off x="1922374" y="2933144"/>
                <a:ext cx="161911" cy="104748"/>
              </a:xfrm>
              <a:custGeom>
                <a:avLst/>
                <a:gdLst>
                  <a:gd name="T0" fmla="*/ 61546 w 111"/>
                  <a:gd name="T1" fmla="*/ 103997 h 69"/>
                  <a:gd name="T2" fmla="*/ 162657 w 111"/>
                  <a:gd name="T3" fmla="*/ 0 h 69"/>
                  <a:gd name="T4" fmla="*/ 96715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95" name="Freeform 101"/>
              <p:cNvSpPr/>
              <p:nvPr/>
            </p:nvSpPr>
            <p:spPr bwMode="auto">
              <a:xfrm>
                <a:off x="1796972" y="2933144"/>
                <a:ext cx="163499" cy="104748"/>
              </a:xfrm>
              <a:custGeom>
                <a:avLst/>
                <a:gdLst>
                  <a:gd name="T0" fmla="*/ 61546 w 111"/>
                  <a:gd name="T1" fmla="*/ 103997 h 69"/>
                  <a:gd name="T2" fmla="*/ 162657 w 111"/>
                  <a:gd name="T3" fmla="*/ 0 h 69"/>
                  <a:gd name="T4" fmla="*/ 96715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96" name="Freeform 102"/>
              <p:cNvSpPr/>
              <p:nvPr/>
            </p:nvSpPr>
            <p:spPr bwMode="auto">
              <a:xfrm>
                <a:off x="2292229" y="2933144"/>
                <a:ext cx="163499" cy="104748"/>
              </a:xfrm>
              <a:custGeom>
                <a:avLst/>
                <a:gdLst>
                  <a:gd name="T0" fmla="*/ 65942 w 111"/>
                  <a:gd name="T1" fmla="*/ 103997 h 69"/>
                  <a:gd name="T2" fmla="*/ 162657 w 111"/>
                  <a:gd name="T3" fmla="*/ 0 h 69"/>
                  <a:gd name="T4" fmla="*/ 99646 w 111"/>
                  <a:gd name="T5" fmla="*/ 0 h 69"/>
                  <a:gd name="T6" fmla="*/ 0 w 111"/>
                  <a:gd name="T7" fmla="*/ 103997 h 69"/>
                  <a:gd name="T8" fmla="*/ 65942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97" name="Freeform 103"/>
              <p:cNvSpPr/>
              <p:nvPr/>
            </p:nvSpPr>
            <p:spPr bwMode="auto">
              <a:xfrm>
                <a:off x="2417631" y="2933144"/>
                <a:ext cx="161911" cy="104748"/>
              </a:xfrm>
              <a:custGeom>
                <a:avLst/>
                <a:gdLst>
                  <a:gd name="T0" fmla="*/ 65942 w 111"/>
                  <a:gd name="T1" fmla="*/ 103997 h 69"/>
                  <a:gd name="T2" fmla="*/ 162657 w 111"/>
                  <a:gd name="T3" fmla="*/ 0 h 69"/>
                  <a:gd name="T4" fmla="*/ 99646 w 111"/>
                  <a:gd name="T5" fmla="*/ 0 h 69"/>
                  <a:gd name="T6" fmla="*/ 0 w 111"/>
                  <a:gd name="T7" fmla="*/ 103997 h 69"/>
                  <a:gd name="T8" fmla="*/ 65942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98" name="Freeform 104"/>
              <p:cNvSpPr/>
              <p:nvPr/>
            </p:nvSpPr>
            <p:spPr bwMode="auto">
              <a:xfrm>
                <a:off x="1593790" y="2933144"/>
                <a:ext cx="117465" cy="104748"/>
              </a:xfrm>
              <a:custGeom>
                <a:avLst/>
                <a:gdLst>
                  <a:gd name="T0" fmla="*/ 0 w 80"/>
                  <a:gd name="T1" fmla="*/ 103997 h 69"/>
                  <a:gd name="T2" fmla="*/ 16119 w 80"/>
                  <a:gd name="T3" fmla="*/ 103997 h 69"/>
                  <a:gd name="T4" fmla="*/ 117230 w 80"/>
                  <a:gd name="T5" fmla="*/ 0 h 69"/>
                  <a:gd name="T6" fmla="*/ 54219 w 80"/>
                  <a:gd name="T7" fmla="*/ 0 h 69"/>
                  <a:gd name="T8" fmla="*/ 0 w 80"/>
                  <a:gd name="T9" fmla="*/ 57274 h 69"/>
                  <a:gd name="T10" fmla="*/ 0 w 80"/>
                  <a:gd name="T11" fmla="*/ 103997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69">
                    <a:moveTo>
                      <a:pt x="0" y="69"/>
                    </a:moveTo>
                    <a:lnTo>
                      <a:pt x="11" y="69"/>
                    </a:lnTo>
                    <a:lnTo>
                      <a:pt x="80" y="0"/>
                    </a:lnTo>
                    <a:lnTo>
                      <a:pt x="37" y="0"/>
                    </a:lnTo>
                    <a:lnTo>
                      <a:pt x="0" y="38"/>
                    </a:lnTo>
                    <a:lnTo>
                      <a:pt x="0"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99" name="Freeform 105"/>
              <p:cNvSpPr/>
              <p:nvPr/>
            </p:nvSpPr>
            <p:spPr bwMode="auto">
              <a:xfrm>
                <a:off x="2790661" y="2933144"/>
                <a:ext cx="163499" cy="104748"/>
              </a:xfrm>
              <a:custGeom>
                <a:avLst/>
                <a:gdLst>
                  <a:gd name="T0" fmla="*/ 61546 w 111"/>
                  <a:gd name="T1" fmla="*/ 103997 h 69"/>
                  <a:gd name="T2" fmla="*/ 162657 w 111"/>
                  <a:gd name="T3" fmla="*/ 0 h 69"/>
                  <a:gd name="T4" fmla="*/ 99646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200" name="Freeform 106"/>
              <p:cNvSpPr/>
              <p:nvPr/>
            </p:nvSpPr>
            <p:spPr bwMode="auto">
              <a:xfrm>
                <a:off x="1673158" y="2933144"/>
                <a:ext cx="161911" cy="104748"/>
              </a:xfrm>
              <a:custGeom>
                <a:avLst/>
                <a:gdLst>
                  <a:gd name="T0" fmla="*/ 61546 w 111"/>
                  <a:gd name="T1" fmla="*/ 103997 h 69"/>
                  <a:gd name="T2" fmla="*/ 162657 w 111"/>
                  <a:gd name="T3" fmla="*/ 0 h 69"/>
                  <a:gd name="T4" fmla="*/ 96715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201" name="Freeform 107"/>
              <p:cNvSpPr/>
              <p:nvPr/>
            </p:nvSpPr>
            <p:spPr bwMode="auto">
              <a:xfrm>
                <a:off x="2541445" y="2933144"/>
                <a:ext cx="163498" cy="104748"/>
              </a:xfrm>
              <a:custGeom>
                <a:avLst/>
                <a:gdLst>
                  <a:gd name="T0" fmla="*/ 65942 w 111"/>
                  <a:gd name="T1" fmla="*/ 103997 h 69"/>
                  <a:gd name="T2" fmla="*/ 162657 w 111"/>
                  <a:gd name="T3" fmla="*/ 0 h 69"/>
                  <a:gd name="T4" fmla="*/ 99646 w 111"/>
                  <a:gd name="T5" fmla="*/ 0 h 69"/>
                  <a:gd name="T6" fmla="*/ 0 w 111"/>
                  <a:gd name="T7" fmla="*/ 103997 h 69"/>
                  <a:gd name="T8" fmla="*/ 65942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202" name="Freeform 108"/>
              <p:cNvSpPr/>
              <p:nvPr/>
            </p:nvSpPr>
            <p:spPr bwMode="auto">
              <a:xfrm>
                <a:off x="2666846" y="2933144"/>
                <a:ext cx="161911" cy="104748"/>
              </a:xfrm>
              <a:custGeom>
                <a:avLst/>
                <a:gdLst>
                  <a:gd name="T0" fmla="*/ 61546 w 111"/>
                  <a:gd name="T1" fmla="*/ 103997 h 69"/>
                  <a:gd name="T2" fmla="*/ 162657 w 111"/>
                  <a:gd name="T3" fmla="*/ 0 h 69"/>
                  <a:gd name="T4" fmla="*/ 99646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203" name="Freeform 109"/>
              <p:cNvSpPr/>
              <p:nvPr/>
            </p:nvSpPr>
            <p:spPr bwMode="auto">
              <a:xfrm>
                <a:off x="303956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204" name="Rectangle 110"/>
              <p:cNvSpPr>
                <a:spLocks noChangeArrowheads="1"/>
              </p:cNvSpPr>
              <p:nvPr/>
            </p:nvSpPr>
            <p:spPr bwMode="auto">
              <a:xfrm>
                <a:off x="3050988" y="2933144"/>
                <a:ext cx="4847802" cy="104748"/>
              </a:xfrm>
              <a:prstGeom prst="rect">
                <a:avLst/>
              </a:pr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grpSp>
        <p:sp>
          <p:nvSpPr>
            <p:cNvPr id="92" name="Freeform 111"/>
            <p:cNvSpPr/>
            <p:nvPr/>
          </p:nvSpPr>
          <p:spPr bwMode="auto">
            <a:xfrm>
              <a:off x="4901851"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93" name="Freeform 112"/>
            <p:cNvSpPr/>
            <p:nvPr/>
          </p:nvSpPr>
          <p:spPr bwMode="auto">
            <a:xfrm>
              <a:off x="4778037"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94" name="Freeform 113"/>
            <p:cNvSpPr/>
            <p:nvPr/>
          </p:nvSpPr>
          <p:spPr bwMode="auto">
            <a:xfrm>
              <a:off x="4655810" y="2452255"/>
              <a:ext cx="163498"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95" name="Freeform 114"/>
            <p:cNvSpPr/>
            <p:nvPr/>
          </p:nvSpPr>
          <p:spPr bwMode="auto">
            <a:xfrm>
              <a:off x="5151067" y="2452255"/>
              <a:ext cx="163498"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96" name="Freeform 115"/>
            <p:cNvSpPr/>
            <p:nvPr/>
          </p:nvSpPr>
          <p:spPr bwMode="auto">
            <a:xfrm>
              <a:off x="5027253"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97" name="Freeform 116"/>
            <p:cNvSpPr/>
            <p:nvPr/>
          </p:nvSpPr>
          <p:spPr bwMode="auto">
            <a:xfrm>
              <a:off x="5276468"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98" name="Freeform 117"/>
            <p:cNvSpPr/>
            <p:nvPr/>
          </p:nvSpPr>
          <p:spPr bwMode="auto">
            <a:xfrm>
              <a:off x="5400282"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99" name="Freeform 118"/>
            <p:cNvSpPr/>
            <p:nvPr/>
          </p:nvSpPr>
          <p:spPr bwMode="auto">
            <a:xfrm>
              <a:off x="4406594" y="2452255"/>
              <a:ext cx="163499"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0" name="Freeform 119"/>
            <p:cNvSpPr/>
            <p:nvPr/>
          </p:nvSpPr>
          <p:spPr bwMode="auto">
            <a:xfrm>
              <a:off x="4282780"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1" name="Freeform 120"/>
            <p:cNvSpPr/>
            <p:nvPr/>
          </p:nvSpPr>
          <p:spPr bwMode="auto">
            <a:xfrm>
              <a:off x="3535133"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2" name="Freeform 121"/>
            <p:cNvSpPr/>
            <p:nvPr/>
          </p:nvSpPr>
          <p:spPr bwMode="auto">
            <a:xfrm>
              <a:off x="5524097" y="2452255"/>
              <a:ext cx="163499" cy="99986"/>
            </a:xfrm>
            <a:custGeom>
              <a:avLst/>
              <a:gdLst>
                <a:gd name="T0" fmla="*/ 43 w 111"/>
                <a:gd name="T1" fmla="*/ 66 h 66"/>
                <a:gd name="T2" fmla="*/ 111 w 111"/>
                <a:gd name="T3" fmla="*/ 0 h 66"/>
                <a:gd name="T4" fmla="*/ 69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9"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3" name="Freeform 122"/>
            <p:cNvSpPr/>
            <p:nvPr/>
          </p:nvSpPr>
          <p:spPr bwMode="auto">
            <a:xfrm>
              <a:off x="3289092"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4" name="Freeform 123"/>
            <p:cNvSpPr/>
            <p:nvPr/>
          </p:nvSpPr>
          <p:spPr bwMode="auto">
            <a:xfrm>
              <a:off x="3658947" y="2452255"/>
              <a:ext cx="163498"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5" name="Freeform 124"/>
            <p:cNvSpPr/>
            <p:nvPr/>
          </p:nvSpPr>
          <p:spPr bwMode="auto">
            <a:xfrm>
              <a:off x="3409731" y="2452255"/>
              <a:ext cx="166673"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6" name="Freeform 125"/>
            <p:cNvSpPr/>
            <p:nvPr/>
          </p:nvSpPr>
          <p:spPr bwMode="auto">
            <a:xfrm>
              <a:off x="4033565"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7" name="Freeform 126"/>
            <p:cNvSpPr/>
            <p:nvPr/>
          </p:nvSpPr>
          <p:spPr bwMode="auto">
            <a:xfrm>
              <a:off x="3784348"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8" name="Freeform 127"/>
            <p:cNvSpPr/>
            <p:nvPr/>
          </p:nvSpPr>
          <p:spPr bwMode="auto">
            <a:xfrm>
              <a:off x="4157379" y="2452255"/>
              <a:ext cx="163498"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9" name="Freeform 128"/>
            <p:cNvSpPr/>
            <p:nvPr/>
          </p:nvSpPr>
          <p:spPr bwMode="auto">
            <a:xfrm>
              <a:off x="3908163" y="2452255"/>
              <a:ext cx="163499"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10" name="Freeform 129"/>
            <p:cNvSpPr/>
            <p:nvPr/>
          </p:nvSpPr>
          <p:spPr bwMode="auto">
            <a:xfrm>
              <a:off x="6019353" y="2452255"/>
              <a:ext cx="166673"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11" name="Freeform 130"/>
            <p:cNvSpPr/>
            <p:nvPr/>
          </p:nvSpPr>
          <p:spPr bwMode="auto">
            <a:xfrm>
              <a:off x="7141619"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12" name="Freeform 131"/>
            <p:cNvSpPr/>
            <p:nvPr/>
          </p:nvSpPr>
          <p:spPr bwMode="auto">
            <a:xfrm>
              <a:off x="7265433" y="2452255"/>
              <a:ext cx="163498"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13" name="Freeform 132"/>
            <p:cNvSpPr/>
            <p:nvPr/>
          </p:nvSpPr>
          <p:spPr bwMode="auto">
            <a:xfrm>
              <a:off x="6892402" y="2452255"/>
              <a:ext cx="161911" cy="99986"/>
            </a:xfrm>
            <a:custGeom>
              <a:avLst/>
              <a:gdLst>
                <a:gd name="T0" fmla="*/ 43 w 111"/>
                <a:gd name="T1" fmla="*/ 66 h 66"/>
                <a:gd name="T2" fmla="*/ 111 w 111"/>
                <a:gd name="T3" fmla="*/ 0 h 66"/>
                <a:gd name="T4" fmla="*/ 69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9"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14" name="Freeform 133"/>
            <p:cNvSpPr/>
            <p:nvPr/>
          </p:nvSpPr>
          <p:spPr bwMode="auto">
            <a:xfrm>
              <a:off x="7016217" y="2452255"/>
              <a:ext cx="163499"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15" name="Freeform 134"/>
            <p:cNvSpPr/>
            <p:nvPr/>
          </p:nvSpPr>
          <p:spPr bwMode="auto">
            <a:xfrm>
              <a:off x="7387659"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16" name="Freeform 135"/>
            <p:cNvSpPr/>
            <p:nvPr/>
          </p:nvSpPr>
          <p:spPr bwMode="auto">
            <a:xfrm>
              <a:off x="7886091" y="2537958"/>
              <a:ext cx="12699" cy="14283"/>
            </a:xfrm>
            <a:custGeom>
              <a:avLst/>
              <a:gdLst>
                <a:gd name="T0" fmla="*/ 9 w 9"/>
                <a:gd name="T1" fmla="*/ 9 h 9"/>
                <a:gd name="T2" fmla="*/ 9 w 9"/>
                <a:gd name="T3" fmla="*/ 0 h 9"/>
                <a:gd name="T4" fmla="*/ 0 w 9"/>
                <a:gd name="T5" fmla="*/ 9 h 9"/>
                <a:gd name="T6" fmla="*/ 9 w 9"/>
                <a:gd name="T7" fmla="*/ 9 h 9"/>
              </a:gdLst>
              <a:ahLst/>
              <a:cxnLst>
                <a:cxn ang="0">
                  <a:pos x="T0" y="T1"/>
                </a:cxn>
                <a:cxn ang="0">
                  <a:pos x="T2" y="T3"/>
                </a:cxn>
                <a:cxn ang="0">
                  <a:pos x="T4" y="T5"/>
                </a:cxn>
                <a:cxn ang="0">
                  <a:pos x="T6" y="T7"/>
                </a:cxn>
              </a:cxnLst>
              <a:rect l="0" t="0" r="r" b="b"/>
              <a:pathLst>
                <a:path w="9" h="9">
                  <a:moveTo>
                    <a:pt x="9" y="9"/>
                  </a:moveTo>
                  <a:lnTo>
                    <a:pt x="9" y="0"/>
                  </a:lnTo>
                  <a:lnTo>
                    <a:pt x="0" y="9"/>
                  </a:lnTo>
                  <a:lnTo>
                    <a:pt x="9" y="9"/>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17" name="Freeform 136"/>
            <p:cNvSpPr/>
            <p:nvPr/>
          </p:nvSpPr>
          <p:spPr bwMode="auto">
            <a:xfrm>
              <a:off x="7760690" y="2452255"/>
              <a:ext cx="138100" cy="99986"/>
            </a:xfrm>
            <a:custGeom>
              <a:avLst/>
              <a:gdLst>
                <a:gd name="T0" fmla="*/ 45 w 94"/>
                <a:gd name="T1" fmla="*/ 66 h 66"/>
                <a:gd name="T2" fmla="*/ 94 w 94"/>
                <a:gd name="T3" fmla="*/ 17 h 66"/>
                <a:gd name="T4" fmla="*/ 94 w 94"/>
                <a:gd name="T5" fmla="*/ 0 h 66"/>
                <a:gd name="T6" fmla="*/ 68 w 94"/>
                <a:gd name="T7" fmla="*/ 0 h 66"/>
                <a:gd name="T8" fmla="*/ 0 w 94"/>
                <a:gd name="T9" fmla="*/ 66 h 66"/>
                <a:gd name="T10" fmla="*/ 45 w 94"/>
                <a:gd name="T11" fmla="*/ 66 h 66"/>
              </a:gdLst>
              <a:ahLst/>
              <a:cxnLst>
                <a:cxn ang="0">
                  <a:pos x="T0" y="T1"/>
                </a:cxn>
                <a:cxn ang="0">
                  <a:pos x="T2" y="T3"/>
                </a:cxn>
                <a:cxn ang="0">
                  <a:pos x="T4" y="T5"/>
                </a:cxn>
                <a:cxn ang="0">
                  <a:pos x="T6" y="T7"/>
                </a:cxn>
                <a:cxn ang="0">
                  <a:pos x="T8" y="T9"/>
                </a:cxn>
                <a:cxn ang="0">
                  <a:pos x="T10" y="T11"/>
                </a:cxn>
              </a:cxnLst>
              <a:rect l="0" t="0" r="r" b="b"/>
              <a:pathLst>
                <a:path w="94" h="66">
                  <a:moveTo>
                    <a:pt x="45" y="66"/>
                  </a:moveTo>
                  <a:lnTo>
                    <a:pt x="94" y="17"/>
                  </a:lnTo>
                  <a:lnTo>
                    <a:pt x="94"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18" name="Freeform 137"/>
            <p:cNvSpPr/>
            <p:nvPr/>
          </p:nvSpPr>
          <p:spPr bwMode="auto">
            <a:xfrm>
              <a:off x="7636875"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19" name="Freeform 138"/>
            <p:cNvSpPr/>
            <p:nvPr/>
          </p:nvSpPr>
          <p:spPr bwMode="auto">
            <a:xfrm>
              <a:off x="7511473" y="2452255"/>
              <a:ext cx="166673"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20" name="Freeform 139"/>
            <p:cNvSpPr/>
            <p:nvPr/>
          </p:nvSpPr>
          <p:spPr bwMode="auto">
            <a:xfrm>
              <a:off x="6144756"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21" name="Freeform 140"/>
            <p:cNvSpPr/>
            <p:nvPr/>
          </p:nvSpPr>
          <p:spPr bwMode="auto">
            <a:xfrm>
              <a:off x="5649499"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22" name="Freeform 141"/>
            <p:cNvSpPr/>
            <p:nvPr/>
          </p:nvSpPr>
          <p:spPr bwMode="auto">
            <a:xfrm>
              <a:off x="5898714"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23" name="Freeform 142"/>
            <p:cNvSpPr/>
            <p:nvPr/>
          </p:nvSpPr>
          <p:spPr bwMode="auto">
            <a:xfrm>
              <a:off x="3163691" y="2452255"/>
              <a:ext cx="163498"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24" name="Freeform 143"/>
            <p:cNvSpPr/>
            <p:nvPr/>
          </p:nvSpPr>
          <p:spPr bwMode="auto">
            <a:xfrm>
              <a:off x="5773313" y="2452255"/>
              <a:ext cx="163498"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25" name="Freeform 144"/>
            <p:cNvSpPr/>
            <p:nvPr/>
          </p:nvSpPr>
          <p:spPr bwMode="auto">
            <a:xfrm>
              <a:off x="6517785" y="2452255"/>
              <a:ext cx="163499"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26" name="Freeform 145"/>
            <p:cNvSpPr/>
            <p:nvPr/>
          </p:nvSpPr>
          <p:spPr bwMode="auto">
            <a:xfrm>
              <a:off x="6767001" y="2452255"/>
              <a:ext cx="163498" cy="99986"/>
            </a:xfrm>
            <a:custGeom>
              <a:avLst/>
              <a:gdLst>
                <a:gd name="T0" fmla="*/ 43 w 111"/>
                <a:gd name="T1" fmla="*/ 66 h 66"/>
                <a:gd name="T2" fmla="*/ 111 w 111"/>
                <a:gd name="T3" fmla="*/ 0 h 66"/>
                <a:gd name="T4" fmla="*/ 69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9"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27" name="Freeform 146"/>
            <p:cNvSpPr/>
            <p:nvPr/>
          </p:nvSpPr>
          <p:spPr bwMode="auto">
            <a:xfrm>
              <a:off x="6643187"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28" name="Freeform 147"/>
            <p:cNvSpPr/>
            <p:nvPr/>
          </p:nvSpPr>
          <p:spPr bwMode="auto">
            <a:xfrm>
              <a:off x="6268570" y="2452255"/>
              <a:ext cx="166672"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29" name="Freeform 148"/>
            <p:cNvSpPr/>
            <p:nvPr/>
          </p:nvSpPr>
          <p:spPr bwMode="auto">
            <a:xfrm>
              <a:off x="6393971"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130" name="Freeform 149"/>
            <p:cNvSpPr/>
            <p:nvPr/>
          </p:nvSpPr>
          <p:spPr bwMode="auto">
            <a:xfrm>
              <a:off x="4531996"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1" name="Freeform 150"/>
            <p:cNvSpPr/>
            <p:nvPr/>
          </p:nvSpPr>
          <p:spPr bwMode="auto">
            <a:xfrm>
              <a:off x="2168414"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2" name="Freeform 151"/>
            <p:cNvSpPr/>
            <p:nvPr/>
          </p:nvSpPr>
          <p:spPr bwMode="auto">
            <a:xfrm>
              <a:off x="2914474" y="2452255"/>
              <a:ext cx="163499"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3" name="Freeform 152"/>
            <p:cNvSpPr/>
            <p:nvPr/>
          </p:nvSpPr>
          <p:spPr bwMode="auto">
            <a:xfrm>
              <a:off x="2043013" y="2452255"/>
              <a:ext cx="165086" cy="99986"/>
            </a:xfrm>
            <a:custGeom>
              <a:avLst/>
              <a:gdLst>
                <a:gd name="T0" fmla="*/ 44 w 113"/>
                <a:gd name="T1" fmla="*/ 66 h 66"/>
                <a:gd name="T2" fmla="*/ 113 w 113"/>
                <a:gd name="T3" fmla="*/ 0 h 66"/>
                <a:gd name="T4" fmla="*/ 68 w 113"/>
                <a:gd name="T5" fmla="*/ 0 h 66"/>
                <a:gd name="T6" fmla="*/ 0 w 113"/>
                <a:gd name="T7" fmla="*/ 66 h 66"/>
                <a:gd name="T8" fmla="*/ 44 w 113"/>
                <a:gd name="T9" fmla="*/ 66 h 66"/>
              </a:gdLst>
              <a:ahLst/>
              <a:cxnLst>
                <a:cxn ang="0">
                  <a:pos x="T0" y="T1"/>
                </a:cxn>
                <a:cxn ang="0">
                  <a:pos x="T2" y="T3"/>
                </a:cxn>
                <a:cxn ang="0">
                  <a:pos x="T4" y="T5"/>
                </a:cxn>
                <a:cxn ang="0">
                  <a:pos x="T6" y="T7"/>
                </a:cxn>
                <a:cxn ang="0">
                  <a:pos x="T8" y="T9"/>
                </a:cxn>
              </a:cxnLst>
              <a:rect l="0" t="0" r="r" b="b"/>
              <a:pathLst>
                <a:path w="113" h="66">
                  <a:moveTo>
                    <a:pt x="44" y="66"/>
                  </a:moveTo>
                  <a:lnTo>
                    <a:pt x="113" y="0"/>
                  </a:lnTo>
                  <a:lnTo>
                    <a:pt x="68" y="0"/>
                  </a:lnTo>
                  <a:lnTo>
                    <a:pt x="0" y="66"/>
                  </a:lnTo>
                  <a:lnTo>
                    <a:pt x="44"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4" name="Freeform 153"/>
            <p:cNvSpPr/>
            <p:nvPr/>
          </p:nvSpPr>
          <p:spPr bwMode="auto">
            <a:xfrm>
              <a:off x="1920786" y="2452255"/>
              <a:ext cx="163499"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5" name="Freeform 154"/>
            <p:cNvSpPr/>
            <p:nvPr/>
          </p:nvSpPr>
          <p:spPr bwMode="auto">
            <a:xfrm>
              <a:off x="1796972" y="2452255"/>
              <a:ext cx="161911"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6" name="Freeform 155"/>
            <p:cNvSpPr/>
            <p:nvPr/>
          </p:nvSpPr>
          <p:spPr bwMode="auto">
            <a:xfrm>
              <a:off x="2292229"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7" name="Freeform 156"/>
            <p:cNvSpPr/>
            <p:nvPr/>
          </p:nvSpPr>
          <p:spPr bwMode="auto">
            <a:xfrm>
              <a:off x="2416043" y="2452255"/>
              <a:ext cx="163499"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8" name="Freeform 157"/>
            <p:cNvSpPr/>
            <p:nvPr/>
          </p:nvSpPr>
          <p:spPr bwMode="auto">
            <a:xfrm>
              <a:off x="1593789" y="2452255"/>
              <a:ext cx="117465" cy="99986"/>
            </a:xfrm>
            <a:custGeom>
              <a:avLst/>
              <a:gdLst>
                <a:gd name="T0" fmla="*/ 0 w 80"/>
                <a:gd name="T1" fmla="*/ 66 h 66"/>
                <a:gd name="T2" fmla="*/ 11 w 80"/>
                <a:gd name="T3" fmla="*/ 66 h 66"/>
                <a:gd name="T4" fmla="*/ 80 w 80"/>
                <a:gd name="T5" fmla="*/ 0 h 66"/>
                <a:gd name="T6" fmla="*/ 37 w 80"/>
                <a:gd name="T7" fmla="*/ 0 h 66"/>
                <a:gd name="T8" fmla="*/ 0 w 80"/>
                <a:gd name="T9" fmla="*/ 36 h 66"/>
                <a:gd name="T10" fmla="*/ 0 w 80"/>
                <a:gd name="T11" fmla="*/ 66 h 66"/>
              </a:gdLst>
              <a:ahLst/>
              <a:cxnLst>
                <a:cxn ang="0">
                  <a:pos x="T0" y="T1"/>
                </a:cxn>
                <a:cxn ang="0">
                  <a:pos x="T2" y="T3"/>
                </a:cxn>
                <a:cxn ang="0">
                  <a:pos x="T4" y="T5"/>
                </a:cxn>
                <a:cxn ang="0">
                  <a:pos x="T6" y="T7"/>
                </a:cxn>
                <a:cxn ang="0">
                  <a:pos x="T8" y="T9"/>
                </a:cxn>
                <a:cxn ang="0">
                  <a:pos x="T10" y="T11"/>
                </a:cxn>
              </a:cxnLst>
              <a:rect l="0" t="0" r="r" b="b"/>
              <a:pathLst>
                <a:path w="80" h="66">
                  <a:moveTo>
                    <a:pt x="0" y="66"/>
                  </a:moveTo>
                  <a:lnTo>
                    <a:pt x="11" y="66"/>
                  </a:lnTo>
                  <a:lnTo>
                    <a:pt x="80" y="0"/>
                  </a:lnTo>
                  <a:lnTo>
                    <a:pt x="37" y="0"/>
                  </a:lnTo>
                  <a:lnTo>
                    <a:pt x="0" y="36"/>
                  </a:lnTo>
                  <a:lnTo>
                    <a:pt x="0"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9" name="Freeform 158"/>
            <p:cNvSpPr/>
            <p:nvPr/>
          </p:nvSpPr>
          <p:spPr bwMode="auto">
            <a:xfrm>
              <a:off x="2790660"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40" name="Freeform 159"/>
            <p:cNvSpPr/>
            <p:nvPr/>
          </p:nvSpPr>
          <p:spPr bwMode="auto">
            <a:xfrm>
              <a:off x="1673158" y="2452255"/>
              <a:ext cx="161911"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41" name="Freeform 160"/>
            <p:cNvSpPr/>
            <p:nvPr/>
          </p:nvSpPr>
          <p:spPr bwMode="auto">
            <a:xfrm>
              <a:off x="2541445"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42" name="Freeform 161"/>
            <p:cNvSpPr/>
            <p:nvPr/>
          </p:nvSpPr>
          <p:spPr bwMode="auto">
            <a:xfrm>
              <a:off x="2665259" y="2452255"/>
              <a:ext cx="163498"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43" name="Freeform 162"/>
            <p:cNvSpPr/>
            <p:nvPr/>
          </p:nvSpPr>
          <p:spPr bwMode="auto">
            <a:xfrm>
              <a:off x="3039876" y="2452255"/>
              <a:ext cx="161911"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44" name="Rectangle 163"/>
            <p:cNvSpPr>
              <a:spLocks noChangeArrowheads="1"/>
            </p:cNvSpPr>
            <p:nvPr/>
          </p:nvSpPr>
          <p:spPr bwMode="auto">
            <a:xfrm>
              <a:off x="5552669" y="2452255"/>
              <a:ext cx="2346120" cy="99986"/>
            </a:xfrm>
            <a:prstGeom prst="rect">
              <a:avLst/>
            </a:pr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45" name="TextBox 682"/>
            <p:cNvSpPr txBox="1"/>
            <p:nvPr/>
          </p:nvSpPr>
          <p:spPr>
            <a:xfrm>
              <a:off x="962020" y="1866618"/>
              <a:ext cx="687328" cy="307896"/>
            </a:xfrm>
            <a:prstGeom prst="rect">
              <a:avLst/>
            </a:prstGeom>
            <a:noFill/>
          </p:spPr>
          <p:txBody>
            <a:bodyPr wrap="none">
              <a:spAutoFit/>
            </a:bodyPr>
            <a:lstStyle>
              <a:defPPr>
                <a:defRPr lang="zh-CN"/>
              </a:defPPr>
              <a:lvl1pPr fontAlgn="auto">
                <a:spcBef>
                  <a:spcPts val="0"/>
                </a:spcBef>
                <a:spcAft>
                  <a:spcPts val="0"/>
                </a:spcAft>
                <a:defRPr sz="1600" b="1" spc="300">
                  <a:solidFill>
                    <a:srgbClr val="E2AC00"/>
                  </a:soli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en-US" altLang="zh-CN" sz="1400" dirty="0">
                  <a:solidFill>
                    <a:prstClr val="black">
                      <a:lumMod val="65000"/>
                      <a:lumOff val="35000"/>
                    </a:prstClr>
                  </a:solidFill>
                </a:rPr>
                <a:t>28%</a:t>
              </a:r>
              <a:endParaRPr lang="zh-CN" altLang="en-US" sz="1400" dirty="0">
                <a:solidFill>
                  <a:prstClr val="black">
                    <a:lumMod val="65000"/>
                    <a:lumOff val="35000"/>
                  </a:prstClr>
                </a:solidFill>
              </a:endParaRPr>
            </a:p>
          </p:txBody>
        </p:sp>
        <p:sp>
          <p:nvSpPr>
            <p:cNvPr id="146" name="圆角矩形 145"/>
            <p:cNvSpPr/>
            <p:nvPr/>
          </p:nvSpPr>
          <p:spPr>
            <a:xfrm>
              <a:off x="900113" y="1390491"/>
              <a:ext cx="7417740" cy="2115593"/>
            </a:xfrm>
            <a:prstGeom prst="roundRect">
              <a:avLst>
                <a:gd name="adj" fmla="val 6978"/>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350">
                <a:solidFill>
                  <a:prstClr val="white"/>
                </a:solidFill>
              </a:endParaRPr>
            </a:p>
          </p:txBody>
        </p:sp>
        <p:sp>
          <p:nvSpPr>
            <p:cNvPr id="147" name="TextBox 309"/>
            <p:cNvSpPr txBox="1">
              <a:spLocks noChangeArrowheads="1"/>
            </p:cNvSpPr>
            <p:nvPr/>
          </p:nvSpPr>
          <p:spPr bwMode="auto">
            <a:xfrm>
              <a:off x="6880858" y="1634877"/>
              <a:ext cx="928060" cy="3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148" name="TextBox 310"/>
            <p:cNvSpPr txBox="1">
              <a:spLocks noChangeArrowheads="1"/>
            </p:cNvSpPr>
            <p:nvPr/>
          </p:nvSpPr>
          <p:spPr bwMode="auto">
            <a:xfrm>
              <a:off x="6880858" y="2130961"/>
              <a:ext cx="928060" cy="3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149" name="TextBox 311"/>
            <p:cNvSpPr txBox="1">
              <a:spLocks noChangeArrowheads="1"/>
            </p:cNvSpPr>
            <p:nvPr/>
          </p:nvSpPr>
          <p:spPr bwMode="auto">
            <a:xfrm>
              <a:off x="6880858" y="2599483"/>
              <a:ext cx="928060" cy="3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150" name="TextBox 682"/>
            <p:cNvSpPr txBox="1"/>
            <p:nvPr/>
          </p:nvSpPr>
          <p:spPr>
            <a:xfrm>
              <a:off x="962020" y="2344333"/>
              <a:ext cx="687328" cy="307896"/>
            </a:xfrm>
            <a:prstGeom prst="rect">
              <a:avLst/>
            </a:prstGeom>
            <a:noFill/>
          </p:spPr>
          <p:txBody>
            <a:bodyPr wrap="none">
              <a:spAutoFit/>
            </a:bodyPr>
            <a:lstStyle>
              <a:defPPr>
                <a:defRPr lang="zh-CN"/>
              </a:defPPr>
              <a:lvl1pPr fontAlgn="auto">
                <a:spcBef>
                  <a:spcPts val="0"/>
                </a:spcBef>
                <a:spcAft>
                  <a:spcPts val="0"/>
                </a:spcAft>
                <a:defRPr sz="1600" b="1" spc="300">
                  <a:solidFill>
                    <a:srgbClr val="E2AC00"/>
                  </a:soli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en-US" altLang="zh-CN" sz="1400" dirty="0">
                  <a:solidFill>
                    <a:prstClr val="white">
                      <a:lumMod val="65000"/>
                    </a:prstClr>
                  </a:solidFill>
                </a:rPr>
                <a:t>38%</a:t>
              </a:r>
              <a:endParaRPr lang="zh-CN" altLang="en-US" sz="1400" dirty="0">
                <a:solidFill>
                  <a:prstClr val="white">
                    <a:lumMod val="65000"/>
                  </a:prstClr>
                </a:solidFill>
              </a:endParaRPr>
            </a:p>
          </p:txBody>
        </p:sp>
        <p:sp>
          <p:nvSpPr>
            <p:cNvPr id="151" name="TextBox 682"/>
            <p:cNvSpPr txBox="1">
              <a:spLocks noChangeArrowheads="1"/>
            </p:cNvSpPr>
            <p:nvPr/>
          </p:nvSpPr>
          <p:spPr bwMode="auto">
            <a:xfrm>
              <a:off x="962020" y="2822047"/>
              <a:ext cx="687328" cy="307896"/>
            </a:xfrm>
            <a:prstGeom prst="rect">
              <a:avLst/>
            </a:prstGeom>
            <a:noFill/>
          </p:spPr>
          <p:txBody>
            <a:bodyPr wrap="none">
              <a:spAutoFit/>
            </a:bodyPr>
            <a:lstStyle>
              <a:defPPr>
                <a:defRPr lang="zh-CN"/>
              </a:defPPr>
              <a:lvl1pPr fontAlgn="auto">
                <a:spcBef>
                  <a:spcPts val="0"/>
                </a:spcBef>
                <a:spcAft>
                  <a:spcPts val="0"/>
                </a:spcAft>
                <a:defRPr sz="1600" b="1" spc="300">
                  <a:solidFill>
                    <a:srgbClr val="E2AC00"/>
                  </a:soli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en-US" altLang="zh-CN" sz="1400" dirty="0"/>
                <a:t>75%</a:t>
              </a:r>
              <a:endParaRPr lang="zh-CN" altLang="en-US" sz="1400" dirty="0"/>
            </a:p>
          </p:txBody>
        </p:sp>
      </p:grpSp>
      <p:grpSp>
        <p:nvGrpSpPr>
          <p:cNvPr id="258" name="组合 257"/>
          <p:cNvGrpSpPr/>
          <p:nvPr/>
        </p:nvGrpSpPr>
        <p:grpSpPr bwMode="auto">
          <a:xfrm>
            <a:off x="835025" y="3679825"/>
            <a:ext cx="7570788" cy="715963"/>
            <a:chOff x="480544" y="3641991"/>
            <a:chExt cx="8201251" cy="752861"/>
          </a:xfrm>
        </p:grpSpPr>
        <p:sp>
          <p:nvSpPr>
            <p:cNvPr id="259" name="矩形 175"/>
            <p:cNvSpPr>
              <a:spLocks noChangeArrowheads="1"/>
            </p:cNvSpPr>
            <p:nvPr/>
          </p:nvSpPr>
          <p:spPr bwMode="auto">
            <a:xfrm>
              <a:off x="480544" y="3714085"/>
              <a:ext cx="8201251" cy="68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lnSpc>
                  <a:spcPct val="150000"/>
                </a:lnSpc>
                <a:spcBef>
                  <a:spcPct val="0"/>
                </a:spcBef>
                <a:buFontTx/>
                <a:buNone/>
              </a:pPr>
              <a:r>
                <a:rPr lang="zh-CN" altLang="zh-CN" sz="1200" dirty="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zh-CN" sz="1200" dirty="0">
                  <a:solidFill>
                    <a:srgbClr val="000000"/>
                  </a:solidFill>
                  <a:latin typeface="微软雅黑" panose="020B0503020204020204" pitchFamily="34" charset="-122"/>
                  <a:ea typeface="微软雅黑" panose="020B0503020204020204" pitchFamily="34" charset="-122"/>
                </a:rPr>
                <a:t>设计机构。拥有国内顶尖的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zh-CN" sz="1200" dirty="0">
                  <a:solidFill>
                    <a:srgbClr val="000000"/>
                  </a:solidFill>
                  <a:latin typeface="微软雅黑" panose="020B0503020204020204" pitchFamily="34" charset="-122"/>
                  <a:ea typeface="微软雅黑" panose="020B0503020204020204" pitchFamily="34" charset="-122"/>
                </a:rPr>
                <a:t>制作技术、顶级的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zh-CN" sz="1200" dirty="0">
                  <a:solidFill>
                    <a:srgbClr val="000000"/>
                  </a:solidFill>
                  <a:latin typeface="微软雅黑" panose="020B0503020204020204" pitchFamily="34" charset="-122"/>
                  <a:ea typeface="微软雅黑" panose="020B0503020204020204" pitchFamily="34" charset="-122"/>
                </a:rPr>
                <a:t>设计团队， 坚持精益求精，帮助您实现美观、精致、严谨、动感的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zh-CN" sz="1200" dirty="0">
                  <a:solidFill>
                    <a:srgbClr val="000000"/>
                  </a:solidFill>
                  <a:latin typeface="微软雅黑" panose="020B0503020204020204" pitchFamily="34" charset="-122"/>
                  <a:ea typeface="微软雅黑" panose="020B0503020204020204" pitchFamily="34" charset="-122"/>
                </a:rPr>
                <a:t>展示效果，让您的</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zh-CN" sz="1200" dirty="0">
                  <a:solidFill>
                    <a:srgbClr val="000000"/>
                  </a:solidFill>
                  <a:latin typeface="微软雅黑" panose="020B0503020204020204" pitchFamily="34" charset="-122"/>
                  <a:ea typeface="微软雅黑" panose="020B0503020204020204" pitchFamily="34" charset="-122"/>
                </a:rPr>
                <a:t>创造卓越价值。</a:t>
              </a:r>
              <a:endParaRPr lang="zh-CN" altLang="zh-CN" sz="1200" dirty="0">
                <a:solidFill>
                  <a:srgbClr val="000000"/>
                </a:solidFill>
                <a:latin typeface="微软雅黑" panose="020B0503020204020204" pitchFamily="34" charset="-122"/>
                <a:ea typeface="微软雅黑" panose="020B0503020204020204" pitchFamily="34" charset="-122"/>
              </a:endParaRPr>
            </a:p>
          </p:txBody>
        </p:sp>
        <p:cxnSp>
          <p:nvCxnSpPr>
            <p:cNvPr id="260" name="直接连接符 259"/>
            <p:cNvCxnSpPr/>
            <p:nvPr/>
          </p:nvCxnSpPr>
          <p:spPr>
            <a:xfrm>
              <a:off x="616401" y="3641991"/>
              <a:ext cx="7951894" cy="0"/>
            </a:xfrm>
            <a:prstGeom prst="line">
              <a:avLst/>
            </a:prstGeom>
            <a:solidFill>
              <a:srgbClr val="070606"/>
            </a:solidFill>
            <a:ln w="6350">
              <a:solidFill>
                <a:schemeClr val="tx1">
                  <a:lumMod val="50000"/>
                  <a:lumOff val="50000"/>
                </a:schemeClr>
              </a:solidFill>
              <a:round/>
            </a:ln>
          </p:spPr>
        </p:cxn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withEffect">
                                  <p:stCondLst>
                                    <p:cond delay="0"/>
                                  </p:stCondLst>
                                  <p:childTnLst>
                                    <p:anim calcmode="lin" valueType="num">
                                      <p:cBhvr additive="base">
                                        <p:cTn id="6" dur="500"/>
                                        <p:tgtEl>
                                          <p:spTgt spid="89"/>
                                        </p:tgtEl>
                                        <p:attrNameLst>
                                          <p:attrName>ppt_x</p:attrName>
                                        </p:attrNameLst>
                                      </p:cBhvr>
                                      <p:tavLst>
                                        <p:tav tm="0">
                                          <p:val>
                                            <p:strVal val="ppt_x"/>
                                          </p:val>
                                        </p:tav>
                                        <p:tav tm="100000">
                                          <p:val>
                                            <p:strVal val="0-ppt_w/2"/>
                                          </p:val>
                                        </p:tav>
                                      </p:tavLst>
                                    </p:anim>
                                    <p:anim calcmode="lin" valueType="num">
                                      <p:cBhvr additive="base">
                                        <p:cTn id="7" dur="500"/>
                                        <p:tgtEl>
                                          <p:spTgt spid="89"/>
                                        </p:tgtEl>
                                        <p:attrNameLst>
                                          <p:attrName>ppt_y</p:attrName>
                                        </p:attrNameLst>
                                      </p:cBhvr>
                                      <p:tavLst>
                                        <p:tav tm="0">
                                          <p:val>
                                            <p:strVal val="ppt_y"/>
                                          </p:val>
                                        </p:tav>
                                        <p:tav tm="100000">
                                          <p:val>
                                            <p:strVal val="ppt_y"/>
                                          </p:val>
                                        </p:tav>
                                      </p:tavLst>
                                    </p:anim>
                                    <p:set>
                                      <p:cBhvr>
                                        <p:cTn id="8" dur="1" fill="hold">
                                          <p:stCondLst>
                                            <p:cond delay="499"/>
                                          </p:stCondLst>
                                        </p:cTn>
                                        <p:tgtEl>
                                          <p:spTgt spid="89"/>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258"/>
                                        </p:tgtEl>
                                        <p:attrNameLst>
                                          <p:attrName>ppt_x</p:attrName>
                                        </p:attrNameLst>
                                      </p:cBhvr>
                                      <p:tavLst>
                                        <p:tav tm="0">
                                          <p:val>
                                            <p:strVal val="ppt_x"/>
                                          </p:val>
                                        </p:tav>
                                        <p:tav tm="100000">
                                          <p:val>
                                            <p:strVal val="1+ppt_w/2"/>
                                          </p:val>
                                        </p:tav>
                                      </p:tavLst>
                                    </p:anim>
                                    <p:anim calcmode="lin" valueType="num">
                                      <p:cBhvr additive="base">
                                        <p:cTn id="11" dur="500"/>
                                        <p:tgtEl>
                                          <p:spTgt spid="258"/>
                                        </p:tgtEl>
                                        <p:attrNameLst>
                                          <p:attrName>ppt_y</p:attrName>
                                        </p:attrNameLst>
                                      </p:cBhvr>
                                      <p:tavLst>
                                        <p:tav tm="0">
                                          <p:val>
                                            <p:strVal val="ppt_y"/>
                                          </p:val>
                                        </p:tav>
                                        <p:tav tm="100000">
                                          <p:val>
                                            <p:strVal val="ppt_y"/>
                                          </p:val>
                                        </p:tav>
                                      </p:tavLst>
                                    </p:anim>
                                    <p:set>
                                      <p:cBhvr>
                                        <p:cTn id="12" dur="1" fill="hold">
                                          <p:stCondLst>
                                            <p:cond delay="499"/>
                                          </p:stCondLst>
                                        </p:cTn>
                                        <p:tgtEl>
                                          <p:spTgt spid="258"/>
                                        </p:tgtEl>
                                        <p:attrNameLst>
                                          <p:attrName>style.visibility</p:attrName>
                                        </p:attrNameLst>
                                      </p:cBhvr>
                                      <p:to>
                                        <p:strVal val="hidden"/>
                                      </p:to>
                                    </p:set>
                                  </p:childTnLst>
                                </p:cTn>
                              </p:par>
                              <p:par>
                                <p:cTn id="13" presetID="22" presetClass="entr" presetSubtype="1" fill="hold" nodeType="withEffect">
                                  <p:stCondLst>
                                    <p:cond delay="40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par>
                                <p:cTn id="16" presetID="22" presetClass="entr" presetSubtype="2" fill="hold" nodeType="withEffect">
                                  <p:stCondLst>
                                    <p:cond delay="40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par>
                                <p:cTn id="19" presetID="22" presetClass="entr" presetSubtype="8" fill="hold" nodeType="withEffect">
                                  <p:stCondLst>
                                    <p:cond delay="400"/>
                                  </p:stCondLst>
                                  <p:childTnLst>
                                    <p:set>
                                      <p:cBhvr>
                                        <p:cTn id="20" dur="1" fill="hold">
                                          <p:stCondLst>
                                            <p:cond delay="0"/>
                                          </p:stCondLst>
                                        </p:cTn>
                                        <p:tgtEl>
                                          <p:spTgt spid="69"/>
                                        </p:tgtEl>
                                        <p:attrNameLst>
                                          <p:attrName>style.visibility</p:attrName>
                                        </p:attrNameLst>
                                      </p:cBhvr>
                                      <p:to>
                                        <p:strVal val="visible"/>
                                      </p:to>
                                    </p:set>
                                    <p:animEffect transition="in" filter="wipe(left)">
                                      <p:cBhvr>
                                        <p:cTn id="21" dur="500"/>
                                        <p:tgtEl>
                                          <p:spTgt spid="69"/>
                                        </p:tgtEl>
                                      </p:cBhvr>
                                    </p:animEffect>
                                  </p:childTnLst>
                                </p:cTn>
                              </p:par>
                              <p:par>
                                <p:cTn id="22" presetID="22" presetClass="entr" presetSubtype="8" fill="hold" grpId="0" nodeType="withEffect">
                                  <p:stCondLst>
                                    <p:cond delay="40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par>
                                <p:cTn id="25" presetID="22" presetClass="entr" presetSubtype="8"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par>
                                <p:cTn id="28" presetID="22" presetClass="entr" presetSubtype="8" fill="hold" grpId="0" nodeType="withEffect">
                                  <p:stCondLst>
                                    <p:cond delay="400"/>
                                  </p:stCondLst>
                                  <p:childTnLst>
                                    <p:set>
                                      <p:cBhvr>
                                        <p:cTn id="29" dur="1" fill="hold">
                                          <p:stCondLst>
                                            <p:cond delay="0"/>
                                          </p:stCondLst>
                                        </p:cTn>
                                        <p:tgtEl>
                                          <p:spTgt spid="87"/>
                                        </p:tgtEl>
                                        <p:attrNameLst>
                                          <p:attrName>style.visibility</p:attrName>
                                        </p:attrNameLst>
                                      </p:cBhvr>
                                      <p:to>
                                        <p:strVal val="visible"/>
                                      </p:to>
                                    </p:set>
                                    <p:animEffect transition="in" filter="wipe(left)">
                                      <p:cBhvr>
                                        <p:cTn id="30" dur="500"/>
                                        <p:tgtEl>
                                          <p:spTgt spid="87"/>
                                        </p:tgtEl>
                                      </p:cBhvr>
                                    </p:animEffect>
                                  </p:childTnLst>
                                </p:cTn>
                              </p:par>
                              <p:par>
                                <p:cTn id="31" presetID="22" presetClass="entr" presetSubtype="8" fill="hold" grpId="0" nodeType="withEffect">
                                  <p:stCondLst>
                                    <p:cond delay="40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500"/>
                                        <p:tgtEl>
                                          <p:spTgt spid="30"/>
                                        </p:tgtEl>
                                      </p:cBhvr>
                                    </p:animEffect>
                                  </p:childTnLst>
                                </p:cTn>
                              </p:par>
                              <p:par>
                                <p:cTn id="34" presetID="22" presetClass="entr" presetSubtype="8" fill="hold" grpId="0" nodeType="withEffect">
                                  <p:stCondLst>
                                    <p:cond delay="80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par>
                                <p:cTn id="37" presetID="22" presetClass="entr" presetSubtype="8" fill="hold" grpId="0" nodeType="withEffect">
                                  <p:stCondLst>
                                    <p:cond delay="80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grpId="0" nodeType="withEffect">
                                  <p:stCondLst>
                                    <p:cond delay="80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80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22" presetClass="entr" presetSubtype="8" fill="hold" nodeType="withEffect">
                                  <p:stCondLst>
                                    <p:cond delay="800"/>
                                  </p:stCondLst>
                                  <p:childTnLst>
                                    <p:set>
                                      <p:cBhvr>
                                        <p:cTn id="47" dur="1" fill="hold">
                                          <p:stCondLst>
                                            <p:cond delay="0"/>
                                          </p:stCondLst>
                                        </p:cTn>
                                        <p:tgtEl>
                                          <p:spTgt spid="78"/>
                                        </p:tgtEl>
                                        <p:attrNameLst>
                                          <p:attrName>style.visibility</p:attrName>
                                        </p:attrNameLst>
                                      </p:cBhvr>
                                      <p:to>
                                        <p:strVal val="visible"/>
                                      </p:to>
                                    </p:set>
                                    <p:animEffect transition="in" filter="wipe(left)">
                                      <p:cBhvr>
                                        <p:cTn id="48" dur="500"/>
                                        <p:tgtEl>
                                          <p:spTgt spid="78"/>
                                        </p:tgtEl>
                                      </p:cBhvr>
                                    </p:animEffect>
                                  </p:childTnLst>
                                </p:cTn>
                              </p:par>
                              <p:par>
                                <p:cTn id="49" presetID="12" presetClass="entr" presetSubtype="8" fill="hold" nodeType="withEffect">
                                  <p:stCondLst>
                                    <p:cond delay="800"/>
                                  </p:stCondLst>
                                  <p:childTnLst>
                                    <p:set>
                                      <p:cBhvr>
                                        <p:cTn id="50" dur="1" fill="hold">
                                          <p:stCondLst>
                                            <p:cond delay="0"/>
                                          </p:stCondLst>
                                        </p:cTn>
                                        <p:tgtEl>
                                          <p:spTgt spid="63"/>
                                        </p:tgtEl>
                                        <p:attrNameLst>
                                          <p:attrName>style.visibility</p:attrName>
                                        </p:attrNameLst>
                                      </p:cBhvr>
                                      <p:to>
                                        <p:strVal val="visible"/>
                                      </p:to>
                                    </p:set>
                                    <p:anim calcmode="lin" valueType="num">
                                      <p:cBhvr additive="base">
                                        <p:cTn id="51" dur="500"/>
                                        <p:tgtEl>
                                          <p:spTgt spid="63"/>
                                        </p:tgtEl>
                                        <p:attrNameLst>
                                          <p:attrName>ppt_x</p:attrName>
                                        </p:attrNameLst>
                                      </p:cBhvr>
                                      <p:tavLst>
                                        <p:tav tm="0">
                                          <p:val>
                                            <p:strVal val="#ppt_x-#ppt_w*1.125000"/>
                                          </p:val>
                                        </p:tav>
                                        <p:tav tm="100000">
                                          <p:val>
                                            <p:strVal val="#ppt_x"/>
                                          </p:val>
                                        </p:tav>
                                      </p:tavLst>
                                    </p:anim>
                                    <p:animEffect transition="in" filter="wipe(right)">
                                      <p:cBhvr>
                                        <p:cTn id="52" dur="500"/>
                                        <p:tgtEl>
                                          <p:spTgt spid="63"/>
                                        </p:tgtEl>
                                      </p:cBhvr>
                                    </p:animEffect>
                                  </p:childTnLst>
                                </p:cTn>
                              </p:par>
                              <p:par>
                                <p:cTn id="53" presetID="12" presetClass="entr" presetSubtype="8" fill="hold" nodeType="withEffect">
                                  <p:stCondLst>
                                    <p:cond delay="80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500"/>
                                        <p:tgtEl>
                                          <p:spTgt spid="66"/>
                                        </p:tgtEl>
                                        <p:attrNameLst>
                                          <p:attrName>ppt_x</p:attrName>
                                        </p:attrNameLst>
                                      </p:cBhvr>
                                      <p:tavLst>
                                        <p:tav tm="0">
                                          <p:val>
                                            <p:strVal val="#ppt_x-#ppt_w*1.125000"/>
                                          </p:val>
                                        </p:tav>
                                        <p:tav tm="100000">
                                          <p:val>
                                            <p:strVal val="#ppt_x"/>
                                          </p:val>
                                        </p:tav>
                                      </p:tavLst>
                                    </p:anim>
                                    <p:animEffect transition="in" filter="wipe(right)">
                                      <p:cBhvr>
                                        <p:cTn id="56" dur="500"/>
                                        <p:tgtEl>
                                          <p:spTgt spid="66"/>
                                        </p:tgtEl>
                                      </p:cBhvr>
                                    </p:animEffect>
                                  </p:childTnLst>
                                </p:cTn>
                              </p:par>
                              <p:par>
                                <p:cTn id="57" presetID="1" presetClass="entr" presetSubtype="0" fill="hold" grpId="0" nodeType="withEffect">
                                  <p:stCondLst>
                                    <p:cond delay="2100"/>
                                  </p:stCondLst>
                                  <p:childTnLst>
                                    <p:set>
                                      <p:cBhvr>
                                        <p:cTn id="5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87" grpId="0"/>
      <p:bldP spid="8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p:cNvSpPr>
            <a:spLocks noChangeArrowheads="1"/>
          </p:cNvSpPr>
          <p:nvPr/>
        </p:nvSpPr>
        <p:spPr bwMode="auto">
          <a:xfrm>
            <a:off x="5589589" y="771525"/>
            <a:ext cx="29829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zh-CN" sz="1200" dirty="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设计机构。拥有国内顶尖的</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制作技术、顶级的</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设计团队</a:t>
            </a:r>
            <a:endParaRPr lang="en-US" altLang="zh-CN" sz="1600" dirty="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7"/>
          <p:cNvSpPr>
            <a:spLocks noChangeArrowheads="1"/>
          </p:cNvSpPr>
          <p:nvPr/>
        </p:nvSpPr>
        <p:spPr bwMode="auto">
          <a:xfrm>
            <a:off x="323850" y="3929063"/>
            <a:ext cx="2927351"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685800"/>
            <a:r>
              <a:rPr lang="zh-CN" altLang="zh-CN" sz="1200" dirty="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设计机构。拥有国内顶尖的</a:t>
            </a:r>
            <a:r>
              <a:rPr lang="en-US" altLang="zh-CN" sz="1200" dirty="0">
                <a:solidFill>
                  <a:srgbClr val="7F7F7F"/>
                </a:solidFill>
                <a:latin typeface="微软雅黑" panose="020B0503020204020204" pitchFamily="34" charset="-122"/>
                <a:ea typeface="微软雅黑" panose="020B0503020204020204" pitchFamily="34" charset="-122"/>
              </a:rPr>
              <a:t>PPT</a:t>
            </a:r>
            <a:endParaRPr lang="en-US" altLang="zh-CN" sz="1200" dirty="0">
              <a:solidFill>
                <a:srgbClr val="7F7F7F"/>
              </a:solidFill>
              <a:latin typeface="微软雅黑" panose="020B0503020204020204" pitchFamily="34" charset="-122"/>
              <a:ea typeface="微软雅黑" panose="020B0503020204020204" pitchFamily="34" charset="-122"/>
            </a:endParaRPr>
          </a:p>
          <a:p>
            <a:pPr algn="r" defTabSz="685800"/>
            <a:r>
              <a:rPr lang="zh-CN" altLang="zh-CN" sz="1200" dirty="0">
                <a:solidFill>
                  <a:srgbClr val="7F7F7F"/>
                </a:solidFill>
                <a:latin typeface="微软雅黑" panose="020B0503020204020204" pitchFamily="34" charset="-122"/>
                <a:ea typeface="微软雅黑" panose="020B0503020204020204" pitchFamily="34" charset="-122"/>
              </a:rPr>
              <a:t>制作技术、顶级的</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设计团队</a:t>
            </a:r>
            <a:endParaRPr lang="en-US" altLang="zh-CN" sz="1600" dirty="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 name="组合 12"/>
          <p:cNvGrpSpPr/>
          <p:nvPr/>
        </p:nvGrpSpPr>
        <p:grpSpPr bwMode="auto">
          <a:xfrm>
            <a:off x="4413250" y="771525"/>
            <a:ext cx="642938" cy="647700"/>
            <a:chOff x="4413699" y="771550"/>
            <a:chExt cx="642483" cy="647816"/>
          </a:xfrm>
        </p:grpSpPr>
        <p:cxnSp>
          <p:nvCxnSpPr>
            <p:cNvPr id="14" name="直接连接符 13"/>
            <p:cNvCxnSpPr>
              <a:endCxn id="15" idx="5"/>
            </p:cNvCxnSpPr>
            <p:nvPr/>
          </p:nvCxnSpPr>
          <p:spPr>
            <a:xfrm flipH="1" flipV="1">
              <a:off x="4613582" y="971611"/>
              <a:ext cx="442600" cy="44775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13699" y="771550"/>
              <a:ext cx="233198" cy="233405"/>
            </a:xfrm>
            <a:prstGeom prst="ellipse">
              <a:avLst/>
            </a:prstGeom>
            <a:noFill/>
            <a:ln w="28575">
              <a:solidFill>
                <a:srgbClr val="E5B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6" name="组合 15"/>
          <p:cNvGrpSpPr/>
          <p:nvPr/>
        </p:nvGrpSpPr>
        <p:grpSpPr bwMode="auto">
          <a:xfrm>
            <a:off x="6092825" y="2249488"/>
            <a:ext cx="388938" cy="928687"/>
            <a:chOff x="6092958" y="2250005"/>
            <a:chExt cx="389201" cy="928264"/>
          </a:xfrm>
        </p:grpSpPr>
        <p:cxnSp>
          <p:nvCxnSpPr>
            <p:cNvPr id="17" name="直接连接符 16"/>
            <p:cNvCxnSpPr/>
            <p:nvPr/>
          </p:nvCxnSpPr>
          <p:spPr>
            <a:xfrm flipV="1">
              <a:off x="6092958" y="2459460"/>
              <a:ext cx="231932" cy="718809"/>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248638" y="2250005"/>
              <a:ext cx="233521" cy="233256"/>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9" name="组合 18"/>
          <p:cNvGrpSpPr/>
          <p:nvPr/>
        </p:nvGrpSpPr>
        <p:grpSpPr bwMode="auto">
          <a:xfrm>
            <a:off x="6245225" y="3386138"/>
            <a:ext cx="614363" cy="233362"/>
            <a:chOff x="6244457" y="3385456"/>
            <a:chExt cx="615589" cy="233761"/>
          </a:xfrm>
        </p:grpSpPr>
        <p:cxnSp>
          <p:nvCxnSpPr>
            <p:cNvPr id="20" name="直接连接符 19"/>
            <p:cNvCxnSpPr/>
            <p:nvPr/>
          </p:nvCxnSpPr>
          <p:spPr>
            <a:xfrm>
              <a:off x="6244457" y="3469737"/>
              <a:ext cx="396077" cy="3339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6626217" y="3385456"/>
              <a:ext cx="233829" cy="233761"/>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2" name="组合 21"/>
          <p:cNvGrpSpPr/>
          <p:nvPr/>
        </p:nvGrpSpPr>
        <p:grpSpPr bwMode="auto">
          <a:xfrm>
            <a:off x="4211638" y="3681413"/>
            <a:ext cx="671512" cy="488950"/>
            <a:chOff x="4218441" y="3691709"/>
            <a:chExt cx="671485" cy="488706"/>
          </a:xfrm>
        </p:grpSpPr>
        <p:cxnSp>
          <p:nvCxnSpPr>
            <p:cNvPr id="23" name="直接连接符 22"/>
            <p:cNvCxnSpPr/>
            <p:nvPr/>
          </p:nvCxnSpPr>
          <p:spPr>
            <a:xfrm flipH="1">
              <a:off x="4429570" y="3691709"/>
              <a:ext cx="460356" cy="30782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218441" y="3947168"/>
              <a:ext cx="233353" cy="233247"/>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5" name="组合 24"/>
          <p:cNvGrpSpPr/>
          <p:nvPr/>
        </p:nvGrpSpPr>
        <p:grpSpPr bwMode="auto">
          <a:xfrm>
            <a:off x="2535238" y="2973388"/>
            <a:ext cx="484187" cy="419100"/>
            <a:chOff x="2535981" y="2974163"/>
            <a:chExt cx="482912" cy="419097"/>
          </a:xfrm>
        </p:grpSpPr>
        <p:cxnSp>
          <p:nvCxnSpPr>
            <p:cNvPr id="26" name="直接连接符 25"/>
            <p:cNvCxnSpPr>
              <a:stCxn id="45" idx="2"/>
              <a:endCxn id="27" idx="7"/>
            </p:cNvCxnSpPr>
            <p:nvPr/>
          </p:nvCxnSpPr>
          <p:spPr>
            <a:xfrm flipH="1">
              <a:off x="2735479" y="2974163"/>
              <a:ext cx="283414" cy="219073"/>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2535981" y="3159899"/>
              <a:ext cx="234331" cy="233361"/>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8" name="组合 27"/>
          <p:cNvGrpSpPr/>
          <p:nvPr/>
        </p:nvGrpSpPr>
        <p:grpSpPr bwMode="auto">
          <a:xfrm>
            <a:off x="2124075" y="1571625"/>
            <a:ext cx="735013" cy="739775"/>
            <a:chOff x="2123728" y="1571136"/>
            <a:chExt cx="735387" cy="739817"/>
          </a:xfrm>
        </p:grpSpPr>
        <p:cxnSp>
          <p:nvCxnSpPr>
            <p:cNvPr id="29" name="直接连接符 28"/>
            <p:cNvCxnSpPr>
              <a:endCxn id="30" idx="5"/>
            </p:cNvCxnSpPr>
            <p:nvPr/>
          </p:nvCxnSpPr>
          <p:spPr>
            <a:xfrm flipH="1" flipV="1">
              <a:off x="2323855" y="1771172"/>
              <a:ext cx="535260" cy="53978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123728" y="1571136"/>
              <a:ext cx="233482" cy="233376"/>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1" name="组合 30"/>
          <p:cNvGrpSpPr/>
          <p:nvPr/>
        </p:nvGrpSpPr>
        <p:grpSpPr bwMode="auto">
          <a:xfrm>
            <a:off x="4052888" y="1992313"/>
            <a:ext cx="1395412" cy="1211262"/>
            <a:chOff x="4053648" y="1992366"/>
            <a:chExt cx="1394652" cy="1210762"/>
          </a:xfrm>
        </p:grpSpPr>
        <p:sp>
          <p:nvSpPr>
            <p:cNvPr id="32" name="六边形 31"/>
            <p:cNvSpPr/>
            <p:nvPr/>
          </p:nvSpPr>
          <p:spPr>
            <a:xfrm rot="16200000">
              <a:off x="4135281" y="2075743"/>
              <a:ext cx="1210762" cy="1044006"/>
            </a:xfrm>
            <a:prstGeom prst="hexagon">
              <a:avLst/>
            </a:prstGeom>
            <a:noFill/>
            <a:ln w="28575">
              <a:solidFill>
                <a:srgbClr val="E5B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3" name="矩形 33"/>
            <p:cNvSpPr>
              <a:spLocks noChangeArrowheads="1"/>
            </p:cNvSpPr>
            <p:nvPr/>
          </p:nvSpPr>
          <p:spPr bwMode="auto">
            <a:xfrm>
              <a:off x="4053648" y="2306562"/>
              <a:ext cx="1394652" cy="52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defTabSz="685800"/>
              <a:r>
                <a:rPr lang="en-US" altLang="ko-KR" sz="1200">
                  <a:solidFill>
                    <a:srgbClr val="7F7F7F"/>
                  </a:solidFill>
                  <a:latin typeface="Arial" panose="020B0604020202020204" pitchFamily="34" charset="0"/>
                  <a:ea typeface="微软雅黑" panose="020B0503020204020204" pitchFamily="34" charset="-122"/>
                </a:rPr>
                <a:t>ADD TITLE</a:t>
              </a:r>
              <a:endParaRPr lang="en-US" altLang="ko-KR" sz="1200">
                <a:solidFill>
                  <a:srgbClr val="7F7F7F"/>
                </a:solidFill>
                <a:latin typeface="Arial" panose="020B0604020202020204" pitchFamily="34" charset="0"/>
                <a:ea typeface="微软雅黑" panose="020B0503020204020204" pitchFamily="34" charset="-122"/>
              </a:endParaRPr>
            </a:p>
          </p:txBody>
        </p:sp>
      </p:grpSp>
      <p:grpSp>
        <p:nvGrpSpPr>
          <p:cNvPr id="34" name="组合 33"/>
          <p:cNvGrpSpPr/>
          <p:nvPr/>
        </p:nvGrpSpPr>
        <p:grpSpPr bwMode="auto">
          <a:xfrm>
            <a:off x="2454275" y="1346200"/>
            <a:ext cx="3794125" cy="2495550"/>
            <a:chOff x="2453859" y="1345734"/>
            <a:chExt cx="3794538" cy="2495744"/>
          </a:xfrm>
        </p:grpSpPr>
        <p:sp>
          <p:nvSpPr>
            <p:cNvPr id="35" name="六边形 34"/>
            <p:cNvSpPr/>
            <p:nvPr/>
          </p:nvSpPr>
          <p:spPr>
            <a:xfrm rot="16200000">
              <a:off x="3027814" y="1610063"/>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6" name="六边形 35"/>
            <p:cNvSpPr/>
            <p:nvPr/>
          </p:nvSpPr>
          <p:spPr>
            <a:xfrm rot="16200000">
              <a:off x="3405680" y="2273690"/>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7" name="六边形 36"/>
            <p:cNvSpPr/>
            <p:nvPr/>
          </p:nvSpPr>
          <p:spPr>
            <a:xfrm rot="16200000">
              <a:off x="5547451" y="3140532"/>
              <a:ext cx="752533"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8" name="组合 21"/>
            <p:cNvGrpSpPr/>
            <p:nvPr/>
          </p:nvGrpSpPr>
          <p:grpSpPr bwMode="auto">
            <a:xfrm>
              <a:off x="2453859" y="2221333"/>
              <a:ext cx="1125248" cy="752830"/>
              <a:chOff x="2453859" y="2221333"/>
              <a:chExt cx="1125248" cy="752830"/>
            </a:xfrm>
          </p:grpSpPr>
          <p:sp>
            <p:nvSpPr>
              <p:cNvPr id="45" name="六边形 44"/>
              <p:cNvSpPr/>
              <p:nvPr/>
            </p:nvSpPr>
            <p:spPr>
              <a:xfrm rot="16200000">
                <a:off x="2642803" y="2274484"/>
                <a:ext cx="752534" cy="647770"/>
              </a:xfrm>
              <a:prstGeom prst="hexagon">
                <a:avLst/>
              </a:prstGeom>
              <a:solidFill>
                <a:schemeClr val="bg1"/>
              </a:solidFill>
              <a:ln w="38100">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6" name="矩形 34"/>
              <p:cNvSpPr>
                <a:spLocks noChangeArrowheads="1"/>
              </p:cNvSpPr>
              <p:nvPr/>
            </p:nvSpPr>
            <p:spPr bwMode="auto">
              <a:xfrm>
                <a:off x="2453859" y="2379615"/>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685800"/>
                <a:r>
                  <a:rPr lang="zh-CN" altLang="en-US" sz="1200">
                    <a:solidFill>
                      <a:srgbClr val="000000"/>
                    </a:solidFill>
                    <a:latin typeface="微软雅黑" panose="020B0503020204020204" pitchFamily="34" charset="-122"/>
                    <a:ea typeface="微软雅黑" panose="020B0503020204020204" pitchFamily="34" charset="-122"/>
                  </a:rPr>
                  <a:t>标题</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nvGrpSpPr>
            <p:cNvPr id="39" name="组合 19"/>
            <p:cNvGrpSpPr/>
            <p:nvPr/>
          </p:nvGrpSpPr>
          <p:grpSpPr bwMode="auto">
            <a:xfrm>
              <a:off x="4651798" y="3088648"/>
              <a:ext cx="1125248" cy="752830"/>
              <a:chOff x="4651798" y="3088648"/>
              <a:chExt cx="1125248" cy="752830"/>
            </a:xfrm>
          </p:grpSpPr>
          <p:sp>
            <p:nvSpPr>
              <p:cNvPr id="43" name="六边形 42"/>
              <p:cNvSpPr/>
              <p:nvPr/>
            </p:nvSpPr>
            <p:spPr>
              <a:xfrm rot="16200000">
                <a:off x="4837760" y="3140532"/>
                <a:ext cx="752534" cy="649358"/>
              </a:xfrm>
              <a:prstGeom prst="hexagon">
                <a:avLst/>
              </a:prstGeom>
              <a:noFill/>
              <a:ln w="38100">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4" name="矩形 35"/>
              <p:cNvSpPr>
                <a:spLocks noChangeArrowheads="1"/>
              </p:cNvSpPr>
              <p:nvPr/>
            </p:nvSpPr>
            <p:spPr bwMode="auto">
              <a:xfrm>
                <a:off x="4651798" y="3250921"/>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685800"/>
                <a:r>
                  <a:rPr lang="zh-CN" altLang="en-US" sz="1200">
                    <a:solidFill>
                      <a:srgbClr val="000000"/>
                    </a:solidFill>
                    <a:latin typeface="微软雅黑" panose="020B0503020204020204" pitchFamily="34" charset="-122"/>
                    <a:ea typeface="微软雅黑" panose="020B0503020204020204" pitchFamily="34" charset="-122"/>
                  </a:rPr>
                  <a:t>标题</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nvGrpSpPr>
            <p:cNvPr id="40" name="组合 12"/>
            <p:cNvGrpSpPr/>
            <p:nvPr/>
          </p:nvGrpSpPr>
          <p:grpSpPr bwMode="auto">
            <a:xfrm>
              <a:off x="4657514" y="1345734"/>
              <a:ext cx="1125248" cy="752830"/>
              <a:chOff x="4657514" y="1345734"/>
              <a:chExt cx="1125248" cy="752830"/>
            </a:xfrm>
          </p:grpSpPr>
          <p:sp>
            <p:nvSpPr>
              <p:cNvPr id="41" name="六边形 40"/>
              <p:cNvSpPr/>
              <p:nvPr/>
            </p:nvSpPr>
            <p:spPr>
              <a:xfrm rot="16200000">
                <a:off x="4833791" y="1398116"/>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2" name="矩形 36"/>
              <p:cNvSpPr>
                <a:spLocks noChangeArrowheads="1"/>
              </p:cNvSpPr>
              <p:nvPr/>
            </p:nvSpPr>
            <p:spPr bwMode="auto">
              <a:xfrm>
                <a:off x="4657514" y="1491315"/>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685800"/>
                <a:r>
                  <a:rPr lang="zh-CN" altLang="en-US" sz="1200">
                    <a:solidFill>
                      <a:srgbClr val="000000"/>
                    </a:solidFill>
                    <a:latin typeface="微软雅黑" panose="020B0503020204020204" pitchFamily="34" charset="-122"/>
                    <a:ea typeface="微软雅黑" panose="020B0503020204020204" pitchFamily="34" charset="-122"/>
                  </a:rPr>
                  <a:t>标题</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sp>
        <p:nvSpPr>
          <p:cNvPr id="219" name="矩形 218"/>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3" presetClass="entr" presetSubtype="288"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p:cTn id="10" dur="500" fill="hold"/>
                                        <p:tgtEl>
                                          <p:spTgt spid="34"/>
                                        </p:tgtEl>
                                        <p:attrNameLst>
                                          <p:attrName>ppt_w</p:attrName>
                                        </p:attrNameLst>
                                      </p:cBhvr>
                                      <p:tavLst>
                                        <p:tav tm="0">
                                          <p:val>
                                            <p:strVal val="4/3*#ppt_w"/>
                                          </p:val>
                                        </p:tav>
                                        <p:tav tm="100000">
                                          <p:val>
                                            <p:strVal val="#ppt_w"/>
                                          </p:val>
                                        </p:tav>
                                      </p:tavLst>
                                    </p:anim>
                                    <p:anim calcmode="lin" valueType="num">
                                      <p:cBhvr>
                                        <p:cTn id="11" dur="500" fill="hold"/>
                                        <p:tgtEl>
                                          <p:spTgt spid="34"/>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23" presetClass="entr" presetSubtype="28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strVal val="4/3*#ppt_w"/>
                                          </p:val>
                                        </p:tav>
                                        <p:tav tm="100000">
                                          <p:val>
                                            <p:strVal val="#ppt_w"/>
                                          </p:val>
                                        </p:tav>
                                      </p:tavLst>
                                    </p:anim>
                                    <p:anim calcmode="lin" valueType="num">
                                      <p:cBhvr>
                                        <p:cTn id="18" dur="500" fill="hold"/>
                                        <p:tgtEl>
                                          <p:spTgt spid="31"/>
                                        </p:tgtEl>
                                        <p:attrNameLst>
                                          <p:attrName>ppt_h</p:attrName>
                                        </p:attrNameLst>
                                      </p:cBhvr>
                                      <p:tavLst>
                                        <p:tav tm="0">
                                          <p:val>
                                            <p:strVal val="4/3*#ppt_h"/>
                                          </p:val>
                                        </p:tav>
                                        <p:tav tm="100000">
                                          <p:val>
                                            <p:strVal val="#ppt_h"/>
                                          </p:val>
                                        </p:tav>
                                      </p:tavLst>
                                    </p:anim>
                                  </p:childTnLst>
                                </p:cTn>
                              </p:par>
                              <p:par>
                                <p:cTn id="19" presetID="22" presetClass="entr" presetSubtype="4" fill="hold" nodeType="withEffect">
                                  <p:stCondLst>
                                    <p:cond delay="50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par>
                                <p:cTn id="22" presetID="22" presetClass="entr" presetSubtype="1" fill="hold" nodeType="withEffect">
                                  <p:stCondLst>
                                    <p:cond delay="50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par>
                                <p:cTn id="25" presetID="22" presetClass="entr" presetSubtype="2" fill="hold" nodeType="withEffect">
                                  <p:stCondLst>
                                    <p:cond delay="500"/>
                                  </p:stCondLst>
                                  <p:childTnLst>
                                    <p:set>
                                      <p:cBhvr>
                                        <p:cTn id="26" dur="1" fill="hold">
                                          <p:stCondLst>
                                            <p:cond delay="0"/>
                                          </p:stCondLst>
                                        </p:cTn>
                                        <p:tgtEl>
                                          <p:spTgt spid="22"/>
                                        </p:tgtEl>
                                        <p:attrNameLst>
                                          <p:attrName>style.visibility</p:attrName>
                                        </p:attrNameLst>
                                      </p:cBhvr>
                                      <p:to>
                                        <p:strVal val="visible"/>
                                      </p:to>
                                    </p:set>
                                    <p:animEffect transition="in" filter="wipe(right)">
                                      <p:cBhvr>
                                        <p:cTn id="27" dur="500"/>
                                        <p:tgtEl>
                                          <p:spTgt spid="22"/>
                                        </p:tgtEl>
                                      </p:cBhvr>
                                    </p:animEffect>
                                  </p:childTnLst>
                                </p:cTn>
                              </p:par>
                              <p:par>
                                <p:cTn id="28" presetID="22" presetClass="entr" presetSubtype="8" fill="hold" nodeType="withEffect">
                                  <p:stCondLst>
                                    <p:cond delay="50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par>
                                <p:cTn id="31" presetID="22" presetClass="entr" presetSubtype="4" fill="hold" nodeType="with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nodeType="withEffect">
                                  <p:stCondLst>
                                    <p:cond delay="50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12" presetClass="entr" presetSubtype="8" fill="hold" grpId="0" nodeType="withEffect">
                                  <p:stCondLst>
                                    <p:cond delay="8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p:tgtEl>
                                          <p:spTgt spid="4"/>
                                        </p:tgtEl>
                                        <p:attrNameLst>
                                          <p:attrName>ppt_x</p:attrName>
                                        </p:attrNameLst>
                                      </p:cBhvr>
                                      <p:tavLst>
                                        <p:tav tm="0">
                                          <p:val>
                                            <p:strVal val="#ppt_x-#ppt_w*1.125000"/>
                                          </p:val>
                                        </p:tav>
                                        <p:tav tm="100000">
                                          <p:val>
                                            <p:strVal val="#ppt_x"/>
                                          </p:val>
                                        </p:tav>
                                      </p:tavLst>
                                    </p:anim>
                                    <p:animEffect transition="in" filter="wipe(right)">
                                      <p:cBhvr>
                                        <p:cTn id="40" dur="500"/>
                                        <p:tgtEl>
                                          <p:spTgt spid="4"/>
                                        </p:tgtEl>
                                      </p:cBhvr>
                                    </p:animEffect>
                                  </p:childTnLst>
                                </p:cTn>
                              </p:par>
                              <p:par>
                                <p:cTn id="41" presetID="12" presetClass="entr" presetSubtype="2" fill="hold" grpId="0" nodeType="withEffect">
                                  <p:stCondLst>
                                    <p:cond delay="8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ppt_x</p:attrName>
                                        </p:attrNameLst>
                                      </p:cBhvr>
                                      <p:tavLst>
                                        <p:tav tm="0">
                                          <p:val>
                                            <p:strVal val="#ppt_x+#ppt_w*1.125000"/>
                                          </p:val>
                                        </p:tav>
                                        <p:tav tm="100000">
                                          <p:val>
                                            <p:strVal val="#ppt_x"/>
                                          </p:val>
                                        </p:tav>
                                      </p:tavLst>
                                    </p:anim>
                                    <p:animEffect transition="in" filter="wipe(left)">
                                      <p:cBhvr>
                                        <p:cTn id="44" dur="500"/>
                                        <p:tgtEl>
                                          <p:spTgt spid="9"/>
                                        </p:tgtEl>
                                      </p:cBhvr>
                                    </p:animEffect>
                                  </p:childTnLst>
                                </p:cTn>
                              </p:par>
                              <p:par>
                                <p:cTn id="45" presetID="1" presetClass="entr" presetSubtype="0" fill="hold" grpId="0" nodeType="withEffect">
                                  <p:stCondLst>
                                    <p:cond delay="2000"/>
                                  </p:stCondLst>
                                  <p:childTnLst>
                                    <p:set>
                                      <p:cBhvr>
                                        <p:cTn id="4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2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665288" y="1360488"/>
            <a:ext cx="2722562" cy="1117600"/>
            <a:chOff x="1633581" y="1069404"/>
            <a:chExt cx="2722396" cy="1117460"/>
          </a:xfrm>
        </p:grpSpPr>
        <p:sp>
          <p:nvSpPr>
            <p:cNvPr id="4" name="矩形 25"/>
            <p:cNvSpPr>
              <a:spLocks noChangeArrowheads="1"/>
            </p:cNvSpPr>
            <p:nvPr/>
          </p:nvSpPr>
          <p:spPr bwMode="auto">
            <a:xfrm>
              <a:off x="1633581" y="1417423"/>
              <a:ext cx="27223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5" name="TextBox 26"/>
            <p:cNvSpPr txBox="1">
              <a:spLocks noChangeArrowheads="1"/>
            </p:cNvSpPr>
            <p:nvPr/>
          </p:nvSpPr>
          <p:spPr bwMode="auto">
            <a:xfrm>
              <a:off x="1633581" y="10694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C00000"/>
                  </a:solidFill>
                  <a:latin typeface="微软雅黑" panose="020B0503020204020204" pitchFamily="34" charset="-122"/>
                  <a:ea typeface="微软雅黑" panose="020B0503020204020204" pitchFamily="34" charset="-122"/>
                </a:rPr>
                <a:t>点击添加标题 </a:t>
              </a:r>
              <a:endParaRPr lang="zh-CN" altLang="en-US" sz="1600">
                <a:solidFill>
                  <a:srgbClr val="C00000"/>
                </a:solidFill>
                <a:latin typeface="Arial" panose="020B0604020202020204" pitchFamily="34" charset="0"/>
                <a:cs typeface="Arial" panose="020B0604020202020204" pitchFamily="34" charset="0"/>
              </a:endParaRPr>
            </a:p>
          </p:txBody>
        </p:sp>
      </p:grpSp>
      <p:sp>
        <p:nvSpPr>
          <p:cNvPr id="6" name="Freeform 13"/>
          <p:cNvSpPr>
            <a:spLocks noEditPoints="1"/>
          </p:cNvSpPr>
          <p:nvPr/>
        </p:nvSpPr>
        <p:spPr bwMode="auto">
          <a:xfrm rot="931068">
            <a:off x="4900314" y="3397751"/>
            <a:ext cx="689718" cy="691893"/>
          </a:xfrm>
          <a:custGeom>
            <a:avLst/>
            <a:gdLst>
              <a:gd name="T0" fmla="*/ 239 w 462"/>
              <a:gd name="T1" fmla="*/ 0 h 463"/>
              <a:gd name="T2" fmla="*/ 223 w 462"/>
              <a:gd name="T3" fmla="*/ 1 h 463"/>
              <a:gd name="T4" fmla="*/ 231 w 462"/>
              <a:gd name="T5" fmla="*/ 463 h 463"/>
              <a:gd name="T6" fmla="*/ 239 w 462"/>
              <a:gd name="T7" fmla="*/ 1 h 463"/>
              <a:gd name="T8" fmla="*/ 88 w 462"/>
              <a:gd name="T9" fmla="*/ 239 h 463"/>
              <a:gd name="T10" fmla="*/ 37 w 462"/>
              <a:gd name="T11" fmla="*/ 325 h 463"/>
              <a:gd name="T12" fmla="*/ 239 w 462"/>
              <a:gd name="T13" fmla="*/ 122 h 463"/>
              <a:gd name="T14" fmla="*/ 340 w 462"/>
              <a:gd name="T15" fmla="*/ 122 h 463"/>
              <a:gd name="T16" fmla="*/ 346 w 462"/>
              <a:gd name="T17" fmla="*/ 137 h 463"/>
              <a:gd name="T18" fmla="*/ 239 w 462"/>
              <a:gd name="T19" fmla="*/ 223 h 463"/>
              <a:gd name="T20" fmla="*/ 346 w 462"/>
              <a:gd name="T21" fmla="*/ 137 h 463"/>
              <a:gd name="T22" fmla="*/ 223 w 462"/>
              <a:gd name="T23" fmla="*/ 122 h 463"/>
              <a:gd name="T24" fmla="*/ 223 w 462"/>
              <a:gd name="T25" fmla="*/ 17 h 463"/>
              <a:gd name="T26" fmla="*/ 223 w 462"/>
              <a:gd name="T27" fmla="*/ 223 h 463"/>
              <a:gd name="T28" fmla="*/ 117 w 462"/>
              <a:gd name="T29" fmla="*/ 137 h 463"/>
              <a:gd name="T30" fmla="*/ 88 w 462"/>
              <a:gd name="T31" fmla="*/ 223 h 463"/>
              <a:gd name="T32" fmla="*/ 37 w 462"/>
              <a:gd name="T33" fmla="*/ 137 h 463"/>
              <a:gd name="T34" fmla="*/ 88 w 462"/>
              <a:gd name="T35" fmla="*/ 223 h 463"/>
              <a:gd name="T36" fmla="*/ 223 w 462"/>
              <a:gd name="T37" fmla="*/ 239 h 463"/>
              <a:gd name="T38" fmla="*/ 116 w 462"/>
              <a:gd name="T39" fmla="*/ 325 h 463"/>
              <a:gd name="T40" fmla="*/ 223 w 462"/>
              <a:gd name="T41" fmla="*/ 341 h 463"/>
              <a:gd name="T42" fmla="*/ 122 w 462"/>
              <a:gd name="T43" fmla="*/ 341 h 463"/>
              <a:gd name="T44" fmla="*/ 239 w 462"/>
              <a:gd name="T45" fmla="*/ 446 h 463"/>
              <a:gd name="T46" fmla="*/ 341 w 462"/>
              <a:gd name="T47" fmla="*/ 341 h 463"/>
              <a:gd name="T48" fmla="*/ 239 w 462"/>
              <a:gd name="T49" fmla="*/ 325 h 463"/>
              <a:gd name="T50" fmla="*/ 358 w 462"/>
              <a:gd name="T51" fmla="*/ 239 h 463"/>
              <a:gd name="T52" fmla="*/ 239 w 462"/>
              <a:gd name="T53" fmla="*/ 325 h 463"/>
              <a:gd name="T54" fmla="*/ 446 w 462"/>
              <a:gd name="T55" fmla="*/ 239 h 463"/>
              <a:gd name="T56" fmla="*/ 362 w 462"/>
              <a:gd name="T57" fmla="*/ 325 h 463"/>
              <a:gd name="T58" fmla="*/ 374 w 462"/>
              <a:gd name="T59" fmla="*/ 223 h 463"/>
              <a:gd name="T60" fmla="*/ 425 w 462"/>
              <a:gd name="T61" fmla="*/ 137 h 463"/>
              <a:gd name="T62" fmla="*/ 374 w 462"/>
              <a:gd name="T63" fmla="*/ 223 h 463"/>
              <a:gd name="T64" fmla="*/ 357 w 462"/>
              <a:gd name="T65" fmla="*/ 122 h 463"/>
              <a:gd name="T66" fmla="*/ 416 w 462"/>
              <a:gd name="T67" fmla="*/ 122 h 463"/>
              <a:gd name="T68" fmla="*/ 105 w 462"/>
              <a:gd name="T69" fmla="*/ 122 h 463"/>
              <a:gd name="T70" fmla="*/ 165 w 462"/>
              <a:gd name="T71" fmla="*/ 27 h 463"/>
              <a:gd name="T72" fmla="*/ 105 w 462"/>
              <a:gd name="T73" fmla="*/ 341 h 463"/>
              <a:gd name="T74" fmla="*/ 46 w 462"/>
              <a:gd name="T75" fmla="*/ 341 h 463"/>
              <a:gd name="T76" fmla="*/ 357 w 462"/>
              <a:gd name="T77" fmla="*/ 341 h 463"/>
              <a:gd name="T78" fmla="*/ 297 w 462"/>
              <a:gd name="T79" fmla="*/ 436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2" h="463">
                <a:moveTo>
                  <a:pt x="239" y="1"/>
                </a:moveTo>
                <a:cubicBezTo>
                  <a:pt x="239" y="0"/>
                  <a:pt x="239" y="0"/>
                  <a:pt x="239" y="0"/>
                </a:cubicBezTo>
                <a:cubicBezTo>
                  <a:pt x="223" y="0"/>
                  <a:pt x="223" y="0"/>
                  <a:pt x="223" y="0"/>
                </a:cubicBezTo>
                <a:cubicBezTo>
                  <a:pt x="223" y="1"/>
                  <a:pt x="223" y="1"/>
                  <a:pt x="223" y="1"/>
                </a:cubicBezTo>
                <a:cubicBezTo>
                  <a:pt x="99" y="5"/>
                  <a:pt x="0" y="107"/>
                  <a:pt x="0" y="232"/>
                </a:cubicBezTo>
                <a:cubicBezTo>
                  <a:pt x="0" y="359"/>
                  <a:pt x="104" y="463"/>
                  <a:pt x="231" y="463"/>
                </a:cubicBezTo>
                <a:cubicBezTo>
                  <a:pt x="359" y="463"/>
                  <a:pt x="462" y="359"/>
                  <a:pt x="462" y="232"/>
                </a:cubicBezTo>
                <a:cubicBezTo>
                  <a:pt x="462" y="107"/>
                  <a:pt x="363" y="5"/>
                  <a:pt x="239" y="1"/>
                </a:cubicBezTo>
                <a:close/>
                <a:moveTo>
                  <a:pt x="16" y="239"/>
                </a:moveTo>
                <a:cubicBezTo>
                  <a:pt x="88" y="239"/>
                  <a:pt x="88" y="239"/>
                  <a:pt x="88" y="239"/>
                </a:cubicBezTo>
                <a:cubicBezTo>
                  <a:pt x="89" y="269"/>
                  <a:pt x="93" y="298"/>
                  <a:pt x="100" y="325"/>
                </a:cubicBezTo>
                <a:cubicBezTo>
                  <a:pt x="37" y="325"/>
                  <a:pt x="37" y="325"/>
                  <a:pt x="37" y="325"/>
                </a:cubicBezTo>
                <a:cubicBezTo>
                  <a:pt x="24" y="299"/>
                  <a:pt x="17" y="270"/>
                  <a:pt x="16" y="239"/>
                </a:cubicBezTo>
                <a:close/>
                <a:moveTo>
                  <a:pt x="239" y="122"/>
                </a:moveTo>
                <a:cubicBezTo>
                  <a:pt x="239" y="17"/>
                  <a:pt x="239" y="17"/>
                  <a:pt x="239" y="17"/>
                </a:cubicBezTo>
                <a:cubicBezTo>
                  <a:pt x="282" y="21"/>
                  <a:pt x="319" y="62"/>
                  <a:pt x="340" y="122"/>
                </a:cubicBezTo>
                <a:lnTo>
                  <a:pt x="239" y="122"/>
                </a:lnTo>
                <a:close/>
                <a:moveTo>
                  <a:pt x="346" y="137"/>
                </a:moveTo>
                <a:cubicBezTo>
                  <a:pt x="353" y="164"/>
                  <a:pt x="357" y="193"/>
                  <a:pt x="358" y="223"/>
                </a:cubicBezTo>
                <a:cubicBezTo>
                  <a:pt x="239" y="223"/>
                  <a:pt x="239" y="223"/>
                  <a:pt x="239" y="223"/>
                </a:cubicBezTo>
                <a:cubicBezTo>
                  <a:pt x="239" y="137"/>
                  <a:pt x="239" y="137"/>
                  <a:pt x="239" y="137"/>
                </a:cubicBezTo>
                <a:lnTo>
                  <a:pt x="346" y="137"/>
                </a:lnTo>
                <a:close/>
                <a:moveTo>
                  <a:pt x="223" y="17"/>
                </a:moveTo>
                <a:cubicBezTo>
                  <a:pt x="223" y="122"/>
                  <a:pt x="223" y="122"/>
                  <a:pt x="223" y="122"/>
                </a:cubicBezTo>
                <a:cubicBezTo>
                  <a:pt x="122" y="122"/>
                  <a:pt x="122" y="122"/>
                  <a:pt x="122" y="122"/>
                </a:cubicBezTo>
                <a:cubicBezTo>
                  <a:pt x="143" y="62"/>
                  <a:pt x="180" y="21"/>
                  <a:pt x="223" y="17"/>
                </a:cubicBezTo>
                <a:close/>
                <a:moveTo>
                  <a:pt x="223" y="137"/>
                </a:moveTo>
                <a:cubicBezTo>
                  <a:pt x="223" y="223"/>
                  <a:pt x="223" y="223"/>
                  <a:pt x="223" y="223"/>
                </a:cubicBezTo>
                <a:cubicBezTo>
                  <a:pt x="104" y="223"/>
                  <a:pt x="104" y="223"/>
                  <a:pt x="104" y="223"/>
                </a:cubicBezTo>
                <a:cubicBezTo>
                  <a:pt x="105" y="193"/>
                  <a:pt x="109" y="164"/>
                  <a:pt x="117" y="137"/>
                </a:cubicBezTo>
                <a:lnTo>
                  <a:pt x="223" y="137"/>
                </a:lnTo>
                <a:close/>
                <a:moveTo>
                  <a:pt x="88" y="223"/>
                </a:moveTo>
                <a:cubicBezTo>
                  <a:pt x="16" y="223"/>
                  <a:pt x="16" y="223"/>
                  <a:pt x="16" y="223"/>
                </a:cubicBezTo>
                <a:cubicBezTo>
                  <a:pt x="17" y="193"/>
                  <a:pt x="25" y="164"/>
                  <a:pt x="37" y="137"/>
                </a:cubicBezTo>
                <a:cubicBezTo>
                  <a:pt x="100" y="137"/>
                  <a:pt x="100" y="137"/>
                  <a:pt x="100" y="137"/>
                </a:cubicBezTo>
                <a:cubicBezTo>
                  <a:pt x="93" y="164"/>
                  <a:pt x="89" y="193"/>
                  <a:pt x="88" y="223"/>
                </a:cubicBezTo>
                <a:close/>
                <a:moveTo>
                  <a:pt x="104" y="239"/>
                </a:moveTo>
                <a:cubicBezTo>
                  <a:pt x="223" y="239"/>
                  <a:pt x="223" y="239"/>
                  <a:pt x="223" y="239"/>
                </a:cubicBezTo>
                <a:cubicBezTo>
                  <a:pt x="223" y="325"/>
                  <a:pt x="223" y="325"/>
                  <a:pt x="223" y="325"/>
                </a:cubicBezTo>
                <a:cubicBezTo>
                  <a:pt x="116" y="325"/>
                  <a:pt x="116" y="325"/>
                  <a:pt x="116" y="325"/>
                </a:cubicBezTo>
                <a:cubicBezTo>
                  <a:pt x="109" y="299"/>
                  <a:pt x="105" y="270"/>
                  <a:pt x="104" y="239"/>
                </a:cubicBezTo>
                <a:close/>
                <a:moveTo>
                  <a:pt x="223" y="341"/>
                </a:moveTo>
                <a:cubicBezTo>
                  <a:pt x="223" y="446"/>
                  <a:pt x="223" y="446"/>
                  <a:pt x="223" y="446"/>
                </a:cubicBezTo>
                <a:cubicBezTo>
                  <a:pt x="180" y="442"/>
                  <a:pt x="142" y="400"/>
                  <a:pt x="122" y="341"/>
                </a:cubicBezTo>
                <a:lnTo>
                  <a:pt x="223" y="341"/>
                </a:lnTo>
                <a:close/>
                <a:moveTo>
                  <a:pt x="239" y="446"/>
                </a:moveTo>
                <a:cubicBezTo>
                  <a:pt x="239" y="341"/>
                  <a:pt x="239" y="341"/>
                  <a:pt x="239" y="341"/>
                </a:cubicBezTo>
                <a:cubicBezTo>
                  <a:pt x="341" y="341"/>
                  <a:pt x="341" y="341"/>
                  <a:pt x="341" y="341"/>
                </a:cubicBezTo>
                <a:cubicBezTo>
                  <a:pt x="320" y="400"/>
                  <a:pt x="282" y="442"/>
                  <a:pt x="239" y="446"/>
                </a:cubicBezTo>
                <a:close/>
                <a:moveTo>
                  <a:pt x="239" y="325"/>
                </a:moveTo>
                <a:cubicBezTo>
                  <a:pt x="239" y="239"/>
                  <a:pt x="239" y="239"/>
                  <a:pt x="239" y="239"/>
                </a:cubicBezTo>
                <a:cubicBezTo>
                  <a:pt x="358" y="239"/>
                  <a:pt x="358" y="239"/>
                  <a:pt x="358" y="239"/>
                </a:cubicBezTo>
                <a:cubicBezTo>
                  <a:pt x="358" y="270"/>
                  <a:pt x="353" y="299"/>
                  <a:pt x="346" y="325"/>
                </a:cubicBezTo>
                <a:lnTo>
                  <a:pt x="239" y="325"/>
                </a:lnTo>
                <a:close/>
                <a:moveTo>
                  <a:pt x="374" y="239"/>
                </a:moveTo>
                <a:cubicBezTo>
                  <a:pt x="446" y="239"/>
                  <a:pt x="446" y="239"/>
                  <a:pt x="446" y="239"/>
                </a:cubicBezTo>
                <a:cubicBezTo>
                  <a:pt x="445" y="270"/>
                  <a:pt x="438" y="299"/>
                  <a:pt x="425" y="325"/>
                </a:cubicBezTo>
                <a:cubicBezTo>
                  <a:pt x="362" y="325"/>
                  <a:pt x="362" y="325"/>
                  <a:pt x="362" y="325"/>
                </a:cubicBezTo>
                <a:cubicBezTo>
                  <a:pt x="369" y="298"/>
                  <a:pt x="373" y="269"/>
                  <a:pt x="374" y="239"/>
                </a:cubicBezTo>
                <a:close/>
                <a:moveTo>
                  <a:pt x="374" y="223"/>
                </a:moveTo>
                <a:cubicBezTo>
                  <a:pt x="373" y="193"/>
                  <a:pt x="369" y="164"/>
                  <a:pt x="362" y="137"/>
                </a:cubicBezTo>
                <a:cubicBezTo>
                  <a:pt x="425" y="137"/>
                  <a:pt x="425" y="137"/>
                  <a:pt x="425" y="137"/>
                </a:cubicBezTo>
                <a:cubicBezTo>
                  <a:pt x="437" y="164"/>
                  <a:pt x="445" y="193"/>
                  <a:pt x="446" y="223"/>
                </a:cubicBezTo>
                <a:lnTo>
                  <a:pt x="374" y="223"/>
                </a:lnTo>
                <a:close/>
                <a:moveTo>
                  <a:pt x="416" y="122"/>
                </a:moveTo>
                <a:cubicBezTo>
                  <a:pt x="357" y="122"/>
                  <a:pt x="357" y="122"/>
                  <a:pt x="357" y="122"/>
                </a:cubicBezTo>
                <a:cubicBezTo>
                  <a:pt x="343" y="81"/>
                  <a:pt x="323" y="48"/>
                  <a:pt x="297" y="27"/>
                </a:cubicBezTo>
                <a:cubicBezTo>
                  <a:pt x="347" y="43"/>
                  <a:pt x="390" y="77"/>
                  <a:pt x="416" y="122"/>
                </a:cubicBezTo>
                <a:close/>
                <a:moveTo>
                  <a:pt x="165" y="27"/>
                </a:moveTo>
                <a:cubicBezTo>
                  <a:pt x="140" y="48"/>
                  <a:pt x="119" y="81"/>
                  <a:pt x="105" y="122"/>
                </a:cubicBezTo>
                <a:cubicBezTo>
                  <a:pt x="46" y="122"/>
                  <a:pt x="46" y="122"/>
                  <a:pt x="46" y="122"/>
                </a:cubicBezTo>
                <a:cubicBezTo>
                  <a:pt x="73" y="77"/>
                  <a:pt x="115" y="43"/>
                  <a:pt x="165" y="27"/>
                </a:cubicBezTo>
                <a:close/>
                <a:moveTo>
                  <a:pt x="46" y="341"/>
                </a:moveTo>
                <a:cubicBezTo>
                  <a:pt x="105" y="341"/>
                  <a:pt x="105" y="341"/>
                  <a:pt x="105" y="341"/>
                </a:cubicBezTo>
                <a:cubicBezTo>
                  <a:pt x="119" y="381"/>
                  <a:pt x="140" y="415"/>
                  <a:pt x="165" y="436"/>
                </a:cubicBezTo>
                <a:cubicBezTo>
                  <a:pt x="114" y="420"/>
                  <a:pt x="72" y="386"/>
                  <a:pt x="46" y="341"/>
                </a:cubicBezTo>
                <a:close/>
                <a:moveTo>
                  <a:pt x="297" y="436"/>
                </a:moveTo>
                <a:cubicBezTo>
                  <a:pt x="323" y="415"/>
                  <a:pt x="344" y="381"/>
                  <a:pt x="357" y="341"/>
                </a:cubicBezTo>
                <a:cubicBezTo>
                  <a:pt x="417" y="341"/>
                  <a:pt x="417" y="341"/>
                  <a:pt x="417" y="341"/>
                </a:cubicBezTo>
                <a:cubicBezTo>
                  <a:pt x="390" y="386"/>
                  <a:pt x="348" y="420"/>
                  <a:pt x="297" y="436"/>
                </a:cubicBezTo>
                <a:close/>
              </a:path>
            </a:pathLst>
          </a:custGeom>
          <a:solidFill>
            <a:srgbClr val="006DB1"/>
          </a:solidFill>
          <a:ln w="3175">
            <a:no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7" name="Freeform 14"/>
          <p:cNvSpPr>
            <a:spLocks noEditPoints="1"/>
          </p:cNvSpPr>
          <p:nvPr/>
        </p:nvSpPr>
        <p:spPr bwMode="auto">
          <a:xfrm>
            <a:off x="666253" y="3408380"/>
            <a:ext cx="929770" cy="670635"/>
          </a:xfrm>
          <a:custGeom>
            <a:avLst/>
            <a:gdLst>
              <a:gd name="T0" fmla="*/ 435 w 609"/>
              <a:gd name="T1" fmla="*/ 374 h 439"/>
              <a:gd name="T2" fmla="*/ 521 w 609"/>
              <a:gd name="T3" fmla="*/ 314 h 439"/>
              <a:gd name="T4" fmla="*/ 476 w 609"/>
              <a:gd name="T5" fmla="*/ 286 h 439"/>
              <a:gd name="T6" fmla="*/ 457 w 609"/>
              <a:gd name="T7" fmla="*/ 268 h 439"/>
              <a:gd name="T8" fmla="*/ 419 w 609"/>
              <a:gd name="T9" fmla="*/ 267 h 439"/>
              <a:gd name="T10" fmla="*/ 399 w 609"/>
              <a:gd name="T11" fmla="*/ 282 h 439"/>
              <a:gd name="T12" fmla="*/ 352 w 609"/>
              <a:gd name="T13" fmla="*/ 307 h 439"/>
              <a:gd name="T14" fmla="*/ 363 w 609"/>
              <a:gd name="T15" fmla="*/ 358 h 439"/>
              <a:gd name="T16" fmla="*/ 365 w 609"/>
              <a:gd name="T17" fmla="*/ 384 h 439"/>
              <a:gd name="T18" fmla="*/ 390 w 609"/>
              <a:gd name="T19" fmla="*/ 412 h 439"/>
              <a:gd name="T20" fmla="*/ 416 w 609"/>
              <a:gd name="T21" fmla="*/ 415 h 439"/>
              <a:gd name="T22" fmla="*/ 466 w 609"/>
              <a:gd name="T23" fmla="*/ 431 h 439"/>
              <a:gd name="T24" fmla="*/ 495 w 609"/>
              <a:gd name="T25" fmla="*/ 387 h 439"/>
              <a:gd name="T26" fmla="*/ 512 w 609"/>
              <a:gd name="T27" fmla="*/ 368 h 439"/>
              <a:gd name="T28" fmla="*/ 514 w 609"/>
              <a:gd name="T29" fmla="*/ 330 h 439"/>
              <a:gd name="T30" fmla="*/ 376 w 609"/>
              <a:gd name="T31" fmla="*/ 345 h 439"/>
              <a:gd name="T32" fmla="*/ 435 w 609"/>
              <a:gd name="T33" fmla="*/ 404 h 439"/>
              <a:gd name="T34" fmla="*/ 434 w 609"/>
              <a:gd name="T35" fmla="*/ 132 h 439"/>
              <a:gd name="T36" fmla="*/ 519 w 609"/>
              <a:gd name="T37" fmla="*/ 132 h 439"/>
              <a:gd name="T38" fmla="*/ 582 w 609"/>
              <a:gd name="T39" fmla="*/ 161 h 439"/>
              <a:gd name="T40" fmla="*/ 605 w 609"/>
              <a:gd name="T41" fmla="*/ 86 h 439"/>
              <a:gd name="T42" fmla="*/ 539 w 609"/>
              <a:gd name="T43" fmla="*/ 43 h 439"/>
              <a:gd name="T44" fmla="*/ 535 w 609"/>
              <a:gd name="T45" fmla="*/ 8 h 439"/>
              <a:gd name="T46" fmla="*/ 457 w 609"/>
              <a:gd name="T47" fmla="*/ 25 h 439"/>
              <a:gd name="T48" fmla="*/ 418 w 609"/>
              <a:gd name="T49" fmla="*/ 27 h 439"/>
              <a:gd name="T50" fmla="*/ 377 w 609"/>
              <a:gd name="T51" fmla="*/ 65 h 439"/>
              <a:gd name="T52" fmla="*/ 371 w 609"/>
              <a:gd name="T53" fmla="*/ 104 h 439"/>
              <a:gd name="T54" fmla="*/ 347 w 609"/>
              <a:gd name="T55" fmla="*/ 179 h 439"/>
              <a:gd name="T56" fmla="*/ 411 w 609"/>
              <a:gd name="T57" fmla="*/ 220 h 439"/>
              <a:gd name="T58" fmla="*/ 418 w 609"/>
              <a:gd name="T59" fmla="*/ 257 h 439"/>
              <a:gd name="T60" fmla="*/ 496 w 609"/>
              <a:gd name="T61" fmla="*/ 240 h 439"/>
              <a:gd name="T62" fmla="*/ 534 w 609"/>
              <a:gd name="T63" fmla="*/ 238 h 439"/>
              <a:gd name="T64" fmla="*/ 576 w 609"/>
              <a:gd name="T65" fmla="*/ 199 h 439"/>
              <a:gd name="T66" fmla="*/ 476 w 609"/>
              <a:gd name="T67" fmla="*/ 222 h 439"/>
              <a:gd name="T68" fmla="*/ 476 w 609"/>
              <a:gd name="T69" fmla="*/ 43 h 439"/>
              <a:gd name="T70" fmla="*/ 476 w 609"/>
              <a:gd name="T71" fmla="*/ 222 h 439"/>
              <a:gd name="T72" fmla="*/ 195 w 609"/>
              <a:gd name="T73" fmla="*/ 304 h 439"/>
              <a:gd name="T74" fmla="*/ 349 w 609"/>
              <a:gd name="T75" fmla="*/ 269 h 439"/>
              <a:gd name="T76" fmla="*/ 391 w 609"/>
              <a:gd name="T77" fmla="*/ 241 h 439"/>
              <a:gd name="T78" fmla="*/ 322 w 609"/>
              <a:gd name="T79" fmla="*/ 153 h 439"/>
              <a:gd name="T80" fmla="*/ 297 w 609"/>
              <a:gd name="T81" fmla="*/ 105 h 439"/>
              <a:gd name="T82" fmla="*/ 222 w 609"/>
              <a:gd name="T83" fmla="*/ 74 h 439"/>
              <a:gd name="T84" fmla="*/ 169 w 609"/>
              <a:gd name="T85" fmla="*/ 90 h 439"/>
              <a:gd name="T86" fmla="*/ 57 w 609"/>
              <a:gd name="T87" fmla="*/ 105 h 439"/>
              <a:gd name="T88" fmla="*/ 42 w 609"/>
              <a:gd name="T89" fmla="*/ 217 h 439"/>
              <a:gd name="T90" fmla="*/ 26 w 609"/>
              <a:gd name="T91" fmla="*/ 269 h 439"/>
              <a:gd name="T92" fmla="*/ 57 w 609"/>
              <a:gd name="T93" fmla="*/ 344 h 439"/>
              <a:gd name="T94" fmla="*/ 106 w 609"/>
              <a:gd name="T95" fmla="*/ 370 h 439"/>
              <a:gd name="T96" fmla="*/ 169 w 609"/>
              <a:gd name="T97" fmla="*/ 412 h 439"/>
              <a:gd name="T98" fmla="*/ 222 w 609"/>
              <a:gd name="T99" fmla="*/ 396 h 439"/>
              <a:gd name="T100" fmla="*/ 334 w 609"/>
              <a:gd name="T101" fmla="*/ 381 h 439"/>
              <a:gd name="T102" fmla="*/ 346 w 609"/>
              <a:gd name="T103" fmla="*/ 281 h 439"/>
              <a:gd name="T104" fmla="*/ 201 w 609"/>
              <a:gd name="T105" fmla="*/ 369 h 439"/>
              <a:gd name="T106" fmla="*/ 195 w 609"/>
              <a:gd name="T107" fmla="*/ 11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439">
                <a:moveTo>
                  <a:pt x="435" y="317"/>
                </a:moveTo>
                <a:cubicBezTo>
                  <a:pt x="419" y="317"/>
                  <a:pt x="407" y="330"/>
                  <a:pt x="407" y="345"/>
                </a:cubicBezTo>
                <a:cubicBezTo>
                  <a:pt x="407" y="361"/>
                  <a:pt x="419" y="374"/>
                  <a:pt x="435" y="374"/>
                </a:cubicBezTo>
                <a:cubicBezTo>
                  <a:pt x="451" y="374"/>
                  <a:pt x="463" y="361"/>
                  <a:pt x="463" y="345"/>
                </a:cubicBezTo>
                <a:cubicBezTo>
                  <a:pt x="463" y="330"/>
                  <a:pt x="451" y="317"/>
                  <a:pt x="435" y="317"/>
                </a:cubicBezTo>
                <a:close/>
                <a:moveTo>
                  <a:pt x="521" y="314"/>
                </a:moveTo>
                <a:cubicBezTo>
                  <a:pt x="519" y="308"/>
                  <a:pt x="512" y="304"/>
                  <a:pt x="505" y="307"/>
                </a:cubicBezTo>
                <a:cubicBezTo>
                  <a:pt x="498" y="309"/>
                  <a:pt x="498" y="309"/>
                  <a:pt x="498" y="309"/>
                </a:cubicBezTo>
                <a:cubicBezTo>
                  <a:pt x="493" y="300"/>
                  <a:pt x="485" y="292"/>
                  <a:pt x="476" y="286"/>
                </a:cubicBezTo>
                <a:cubicBezTo>
                  <a:pt x="480" y="279"/>
                  <a:pt x="480" y="279"/>
                  <a:pt x="480" y="279"/>
                </a:cubicBezTo>
                <a:cubicBezTo>
                  <a:pt x="482" y="273"/>
                  <a:pt x="480" y="265"/>
                  <a:pt x="474" y="262"/>
                </a:cubicBezTo>
                <a:cubicBezTo>
                  <a:pt x="468" y="259"/>
                  <a:pt x="460" y="262"/>
                  <a:pt x="457" y="268"/>
                </a:cubicBezTo>
                <a:cubicBezTo>
                  <a:pt x="454" y="275"/>
                  <a:pt x="454" y="275"/>
                  <a:pt x="454" y="275"/>
                </a:cubicBezTo>
                <a:cubicBezTo>
                  <a:pt x="444" y="272"/>
                  <a:pt x="433" y="272"/>
                  <a:pt x="422" y="274"/>
                </a:cubicBezTo>
                <a:cubicBezTo>
                  <a:pt x="419" y="267"/>
                  <a:pt x="419" y="267"/>
                  <a:pt x="419" y="267"/>
                </a:cubicBezTo>
                <a:cubicBezTo>
                  <a:pt x="417" y="260"/>
                  <a:pt x="410" y="257"/>
                  <a:pt x="404" y="259"/>
                </a:cubicBezTo>
                <a:cubicBezTo>
                  <a:pt x="397" y="262"/>
                  <a:pt x="394" y="269"/>
                  <a:pt x="396" y="275"/>
                </a:cubicBezTo>
                <a:cubicBezTo>
                  <a:pt x="399" y="282"/>
                  <a:pt x="399" y="282"/>
                  <a:pt x="399" y="282"/>
                </a:cubicBezTo>
                <a:cubicBezTo>
                  <a:pt x="389" y="288"/>
                  <a:pt x="381" y="295"/>
                  <a:pt x="375" y="304"/>
                </a:cubicBezTo>
                <a:cubicBezTo>
                  <a:pt x="368" y="301"/>
                  <a:pt x="368" y="301"/>
                  <a:pt x="368" y="301"/>
                </a:cubicBezTo>
                <a:cubicBezTo>
                  <a:pt x="362" y="298"/>
                  <a:pt x="355" y="300"/>
                  <a:pt x="352" y="307"/>
                </a:cubicBezTo>
                <a:cubicBezTo>
                  <a:pt x="349" y="313"/>
                  <a:pt x="352" y="320"/>
                  <a:pt x="358" y="323"/>
                </a:cubicBezTo>
                <a:cubicBezTo>
                  <a:pt x="365" y="326"/>
                  <a:pt x="365" y="326"/>
                  <a:pt x="365" y="326"/>
                </a:cubicBezTo>
                <a:cubicBezTo>
                  <a:pt x="362" y="336"/>
                  <a:pt x="361" y="347"/>
                  <a:pt x="363" y="358"/>
                </a:cubicBezTo>
                <a:cubicBezTo>
                  <a:pt x="356" y="361"/>
                  <a:pt x="356" y="361"/>
                  <a:pt x="356" y="361"/>
                </a:cubicBezTo>
                <a:cubicBezTo>
                  <a:pt x="350" y="363"/>
                  <a:pt x="347" y="370"/>
                  <a:pt x="349" y="376"/>
                </a:cubicBezTo>
                <a:cubicBezTo>
                  <a:pt x="351" y="383"/>
                  <a:pt x="358" y="386"/>
                  <a:pt x="365" y="384"/>
                </a:cubicBezTo>
                <a:cubicBezTo>
                  <a:pt x="372" y="381"/>
                  <a:pt x="372" y="381"/>
                  <a:pt x="372" y="381"/>
                </a:cubicBezTo>
                <a:cubicBezTo>
                  <a:pt x="377" y="391"/>
                  <a:pt x="385" y="399"/>
                  <a:pt x="393" y="405"/>
                </a:cubicBezTo>
                <a:cubicBezTo>
                  <a:pt x="390" y="412"/>
                  <a:pt x="390" y="412"/>
                  <a:pt x="390" y="412"/>
                </a:cubicBezTo>
                <a:cubicBezTo>
                  <a:pt x="387" y="418"/>
                  <a:pt x="390" y="425"/>
                  <a:pt x="396" y="428"/>
                </a:cubicBezTo>
                <a:cubicBezTo>
                  <a:pt x="402" y="431"/>
                  <a:pt x="410" y="428"/>
                  <a:pt x="413" y="422"/>
                </a:cubicBezTo>
                <a:cubicBezTo>
                  <a:pt x="416" y="415"/>
                  <a:pt x="416" y="415"/>
                  <a:pt x="416" y="415"/>
                </a:cubicBezTo>
                <a:cubicBezTo>
                  <a:pt x="426" y="418"/>
                  <a:pt x="437" y="419"/>
                  <a:pt x="448" y="417"/>
                </a:cubicBezTo>
                <a:cubicBezTo>
                  <a:pt x="450" y="424"/>
                  <a:pt x="450" y="424"/>
                  <a:pt x="450" y="424"/>
                </a:cubicBezTo>
                <a:cubicBezTo>
                  <a:pt x="453" y="430"/>
                  <a:pt x="460" y="434"/>
                  <a:pt x="466" y="431"/>
                </a:cubicBezTo>
                <a:cubicBezTo>
                  <a:pt x="473" y="429"/>
                  <a:pt x="476" y="422"/>
                  <a:pt x="474" y="416"/>
                </a:cubicBezTo>
                <a:cubicBezTo>
                  <a:pt x="471" y="408"/>
                  <a:pt x="471" y="408"/>
                  <a:pt x="471" y="408"/>
                </a:cubicBezTo>
                <a:cubicBezTo>
                  <a:pt x="481" y="403"/>
                  <a:pt x="489" y="396"/>
                  <a:pt x="495" y="387"/>
                </a:cubicBezTo>
                <a:cubicBezTo>
                  <a:pt x="501" y="390"/>
                  <a:pt x="501" y="390"/>
                  <a:pt x="501" y="390"/>
                </a:cubicBezTo>
                <a:cubicBezTo>
                  <a:pt x="508" y="393"/>
                  <a:pt x="515" y="390"/>
                  <a:pt x="518" y="384"/>
                </a:cubicBezTo>
                <a:cubicBezTo>
                  <a:pt x="521" y="378"/>
                  <a:pt x="518" y="371"/>
                  <a:pt x="512" y="368"/>
                </a:cubicBezTo>
                <a:cubicBezTo>
                  <a:pt x="505" y="364"/>
                  <a:pt x="505" y="364"/>
                  <a:pt x="505" y="364"/>
                </a:cubicBezTo>
                <a:cubicBezTo>
                  <a:pt x="508" y="354"/>
                  <a:pt x="508" y="343"/>
                  <a:pt x="507" y="332"/>
                </a:cubicBezTo>
                <a:cubicBezTo>
                  <a:pt x="514" y="330"/>
                  <a:pt x="514" y="330"/>
                  <a:pt x="514" y="330"/>
                </a:cubicBezTo>
                <a:cubicBezTo>
                  <a:pt x="520" y="328"/>
                  <a:pt x="523" y="320"/>
                  <a:pt x="521" y="314"/>
                </a:cubicBezTo>
                <a:close/>
                <a:moveTo>
                  <a:pt x="435" y="404"/>
                </a:moveTo>
                <a:cubicBezTo>
                  <a:pt x="402" y="404"/>
                  <a:pt x="376" y="378"/>
                  <a:pt x="376" y="345"/>
                </a:cubicBezTo>
                <a:cubicBezTo>
                  <a:pt x="376" y="313"/>
                  <a:pt x="402" y="286"/>
                  <a:pt x="435" y="286"/>
                </a:cubicBezTo>
                <a:cubicBezTo>
                  <a:pt x="467" y="286"/>
                  <a:pt x="494" y="313"/>
                  <a:pt x="494" y="345"/>
                </a:cubicBezTo>
                <a:cubicBezTo>
                  <a:pt x="494" y="378"/>
                  <a:pt x="467" y="404"/>
                  <a:pt x="435" y="404"/>
                </a:cubicBezTo>
                <a:close/>
                <a:moveTo>
                  <a:pt x="500" y="97"/>
                </a:moveTo>
                <a:cubicBezTo>
                  <a:pt x="493" y="92"/>
                  <a:pt x="485" y="90"/>
                  <a:pt x="476" y="90"/>
                </a:cubicBezTo>
                <a:cubicBezTo>
                  <a:pt x="453" y="90"/>
                  <a:pt x="434" y="109"/>
                  <a:pt x="434" y="132"/>
                </a:cubicBezTo>
                <a:cubicBezTo>
                  <a:pt x="434" y="148"/>
                  <a:pt x="442" y="161"/>
                  <a:pt x="454" y="169"/>
                </a:cubicBezTo>
                <a:cubicBezTo>
                  <a:pt x="460" y="173"/>
                  <a:pt x="468" y="175"/>
                  <a:pt x="476" y="175"/>
                </a:cubicBezTo>
                <a:cubicBezTo>
                  <a:pt x="500" y="175"/>
                  <a:pt x="519" y="156"/>
                  <a:pt x="519" y="132"/>
                </a:cubicBezTo>
                <a:cubicBezTo>
                  <a:pt x="519" y="117"/>
                  <a:pt x="512" y="104"/>
                  <a:pt x="500" y="97"/>
                </a:cubicBezTo>
                <a:close/>
                <a:moveTo>
                  <a:pt x="592" y="166"/>
                </a:moveTo>
                <a:cubicBezTo>
                  <a:pt x="582" y="161"/>
                  <a:pt x="582" y="161"/>
                  <a:pt x="582" y="161"/>
                </a:cubicBezTo>
                <a:cubicBezTo>
                  <a:pt x="586" y="146"/>
                  <a:pt x="587" y="129"/>
                  <a:pt x="584" y="113"/>
                </a:cubicBezTo>
                <a:cubicBezTo>
                  <a:pt x="594" y="109"/>
                  <a:pt x="594" y="109"/>
                  <a:pt x="594" y="109"/>
                </a:cubicBezTo>
                <a:cubicBezTo>
                  <a:pt x="604" y="106"/>
                  <a:pt x="609" y="95"/>
                  <a:pt x="605" y="86"/>
                </a:cubicBezTo>
                <a:cubicBezTo>
                  <a:pt x="602" y="76"/>
                  <a:pt x="591" y="71"/>
                  <a:pt x="582" y="74"/>
                </a:cubicBezTo>
                <a:cubicBezTo>
                  <a:pt x="571" y="78"/>
                  <a:pt x="571" y="78"/>
                  <a:pt x="571" y="78"/>
                </a:cubicBezTo>
                <a:cubicBezTo>
                  <a:pt x="563" y="64"/>
                  <a:pt x="552" y="52"/>
                  <a:pt x="539" y="43"/>
                </a:cubicBezTo>
                <a:cubicBezTo>
                  <a:pt x="543" y="33"/>
                  <a:pt x="543" y="33"/>
                  <a:pt x="543" y="33"/>
                </a:cubicBezTo>
                <a:cubicBezTo>
                  <a:pt x="547" y="26"/>
                  <a:pt x="545" y="19"/>
                  <a:pt x="541" y="13"/>
                </a:cubicBezTo>
                <a:cubicBezTo>
                  <a:pt x="540" y="11"/>
                  <a:pt x="537" y="9"/>
                  <a:pt x="535" y="8"/>
                </a:cubicBezTo>
                <a:cubicBezTo>
                  <a:pt x="525" y="4"/>
                  <a:pt x="514" y="8"/>
                  <a:pt x="510" y="17"/>
                </a:cubicBezTo>
                <a:cubicBezTo>
                  <a:pt x="505" y="27"/>
                  <a:pt x="505" y="27"/>
                  <a:pt x="505" y="27"/>
                </a:cubicBezTo>
                <a:cubicBezTo>
                  <a:pt x="490" y="23"/>
                  <a:pt x="473" y="22"/>
                  <a:pt x="457" y="25"/>
                </a:cubicBezTo>
                <a:cubicBezTo>
                  <a:pt x="453" y="14"/>
                  <a:pt x="453" y="14"/>
                  <a:pt x="453" y="14"/>
                </a:cubicBezTo>
                <a:cubicBezTo>
                  <a:pt x="450" y="5"/>
                  <a:pt x="439" y="0"/>
                  <a:pt x="430" y="3"/>
                </a:cubicBezTo>
                <a:cubicBezTo>
                  <a:pt x="420" y="7"/>
                  <a:pt x="415" y="17"/>
                  <a:pt x="418" y="27"/>
                </a:cubicBezTo>
                <a:cubicBezTo>
                  <a:pt x="422" y="38"/>
                  <a:pt x="422" y="38"/>
                  <a:pt x="422" y="38"/>
                </a:cubicBezTo>
                <a:cubicBezTo>
                  <a:pt x="408" y="46"/>
                  <a:pt x="396" y="57"/>
                  <a:pt x="387" y="70"/>
                </a:cubicBezTo>
                <a:cubicBezTo>
                  <a:pt x="377" y="65"/>
                  <a:pt x="377" y="65"/>
                  <a:pt x="377" y="65"/>
                </a:cubicBezTo>
                <a:cubicBezTo>
                  <a:pt x="367" y="61"/>
                  <a:pt x="356" y="65"/>
                  <a:pt x="352" y="74"/>
                </a:cubicBezTo>
                <a:cubicBezTo>
                  <a:pt x="348" y="83"/>
                  <a:pt x="352" y="94"/>
                  <a:pt x="361" y="99"/>
                </a:cubicBezTo>
                <a:cubicBezTo>
                  <a:pt x="371" y="104"/>
                  <a:pt x="371" y="104"/>
                  <a:pt x="371" y="104"/>
                </a:cubicBezTo>
                <a:cubicBezTo>
                  <a:pt x="367" y="119"/>
                  <a:pt x="366" y="135"/>
                  <a:pt x="369" y="152"/>
                </a:cubicBezTo>
                <a:cubicBezTo>
                  <a:pt x="358" y="156"/>
                  <a:pt x="358" y="156"/>
                  <a:pt x="358" y="156"/>
                </a:cubicBezTo>
                <a:cubicBezTo>
                  <a:pt x="349" y="159"/>
                  <a:pt x="344" y="170"/>
                  <a:pt x="347" y="179"/>
                </a:cubicBezTo>
                <a:cubicBezTo>
                  <a:pt x="351" y="189"/>
                  <a:pt x="361" y="194"/>
                  <a:pt x="371" y="190"/>
                </a:cubicBezTo>
                <a:cubicBezTo>
                  <a:pt x="382" y="186"/>
                  <a:pt x="382" y="186"/>
                  <a:pt x="382" y="186"/>
                </a:cubicBezTo>
                <a:cubicBezTo>
                  <a:pt x="389" y="200"/>
                  <a:pt x="400" y="211"/>
                  <a:pt x="411" y="220"/>
                </a:cubicBezTo>
                <a:cubicBezTo>
                  <a:pt x="412" y="221"/>
                  <a:pt x="413" y="221"/>
                  <a:pt x="414" y="222"/>
                </a:cubicBezTo>
                <a:cubicBezTo>
                  <a:pt x="409" y="232"/>
                  <a:pt x="409" y="232"/>
                  <a:pt x="409" y="232"/>
                </a:cubicBezTo>
                <a:cubicBezTo>
                  <a:pt x="405" y="241"/>
                  <a:pt x="409" y="252"/>
                  <a:pt x="418" y="257"/>
                </a:cubicBezTo>
                <a:cubicBezTo>
                  <a:pt x="427" y="261"/>
                  <a:pt x="438" y="257"/>
                  <a:pt x="443" y="248"/>
                </a:cubicBezTo>
                <a:cubicBezTo>
                  <a:pt x="448" y="238"/>
                  <a:pt x="448" y="238"/>
                  <a:pt x="448" y="238"/>
                </a:cubicBezTo>
                <a:cubicBezTo>
                  <a:pt x="463" y="242"/>
                  <a:pt x="479" y="243"/>
                  <a:pt x="496" y="240"/>
                </a:cubicBezTo>
                <a:cubicBezTo>
                  <a:pt x="500" y="250"/>
                  <a:pt x="500" y="250"/>
                  <a:pt x="500" y="250"/>
                </a:cubicBezTo>
                <a:cubicBezTo>
                  <a:pt x="503" y="260"/>
                  <a:pt x="514" y="265"/>
                  <a:pt x="523" y="261"/>
                </a:cubicBezTo>
                <a:cubicBezTo>
                  <a:pt x="533" y="258"/>
                  <a:pt x="538" y="247"/>
                  <a:pt x="534" y="238"/>
                </a:cubicBezTo>
                <a:cubicBezTo>
                  <a:pt x="530" y="227"/>
                  <a:pt x="530" y="227"/>
                  <a:pt x="530" y="227"/>
                </a:cubicBezTo>
                <a:cubicBezTo>
                  <a:pt x="545" y="219"/>
                  <a:pt x="557" y="208"/>
                  <a:pt x="566" y="195"/>
                </a:cubicBezTo>
                <a:cubicBezTo>
                  <a:pt x="576" y="199"/>
                  <a:pt x="576" y="199"/>
                  <a:pt x="576" y="199"/>
                </a:cubicBezTo>
                <a:cubicBezTo>
                  <a:pt x="585" y="204"/>
                  <a:pt x="596" y="200"/>
                  <a:pt x="601" y="191"/>
                </a:cubicBezTo>
                <a:cubicBezTo>
                  <a:pt x="605" y="181"/>
                  <a:pt x="601" y="170"/>
                  <a:pt x="592" y="166"/>
                </a:cubicBezTo>
                <a:close/>
                <a:moveTo>
                  <a:pt x="476" y="222"/>
                </a:moveTo>
                <a:cubicBezTo>
                  <a:pt x="457" y="222"/>
                  <a:pt x="439" y="215"/>
                  <a:pt x="425" y="205"/>
                </a:cubicBezTo>
                <a:cubicBezTo>
                  <a:pt x="402" y="189"/>
                  <a:pt x="387" y="162"/>
                  <a:pt x="387" y="132"/>
                </a:cubicBezTo>
                <a:cubicBezTo>
                  <a:pt x="387" y="83"/>
                  <a:pt x="427" y="43"/>
                  <a:pt x="476" y="43"/>
                </a:cubicBezTo>
                <a:cubicBezTo>
                  <a:pt x="493" y="43"/>
                  <a:pt x="508" y="48"/>
                  <a:pt x="522" y="56"/>
                </a:cubicBezTo>
                <a:cubicBezTo>
                  <a:pt x="548" y="71"/>
                  <a:pt x="566" y="100"/>
                  <a:pt x="566" y="132"/>
                </a:cubicBezTo>
                <a:cubicBezTo>
                  <a:pt x="566" y="182"/>
                  <a:pt x="526" y="222"/>
                  <a:pt x="476" y="222"/>
                </a:cubicBezTo>
                <a:close/>
                <a:moveTo>
                  <a:pt x="195" y="182"/>
                </a:moveTo>
                <a:cubicBezTo>
                  <a:pt x="162" y="182"/>
                  <a:pt x="135" y="209"/>
                  <a:pt x="135" y="243"/>
                </a:cubicBezTo>
                <a:cubicBezTo>
                  <a:pt x="135" y="277"/>
                  <a:pt x="162" y="304"/>
                  <a:pt x="195" y="304"/>
                </a:cubicBezTo>
                <a:cubicBezTo>
                  <a:pt x="229" y="304"/>
                  <a:pt x="256" y="277"/>
                  <a:pt x="256" y="243"/>
                </a:cubicBezTo>
                <a:cubicBezTo>
                  <a:pt x="256" y="209"/>
                  <a:pt x="229" y="182"/>
                  <a:pt x="195" y="182"/>
                </a:cubicBezTo>
                <a:close/>
                <a:moveTo>
                  <a:pt x="349" y="269"/>
                </a:moveTo>
                <a:cubicBezTo>
                  <a:pt x="365" y="269"/>
                  <a:pt x="365" y="269"/>
                  <a:pt x="365" y="269"/>
                </a:cubicBezTo>
                <a:cubicBezTo>
                  <a:pt x="379" y="269"/>
                  <a:pt x="391" y="258"/>
                  <a:pt x="391" y="243"/>
                </a:cubicBezTo>
                <a:cubicBezTo>
                  <a:pt x="391" y="242"/>
                  <a:pt x="391" y="242"/>
                  <a:pt x="391" y="241"/>
                </a:cubicBezTo>
                <a:cubicBezTo>
                  <a:pt x="390" y="228"/>
                  <a:pt x="379" y="217"/>
                  <a:pt x="365" y="217"/>
                </a:cubicBezTo>
                <a:cubicBezTo>
                  <a:pt x="349" y="217"/>
                  <a:pt x="349" y="217"/>
                  <a:pt x="349" y="217"/>
                </a:cubicBezTo>
                <a:cubicBezTo>
                  <a:pt x="345" y="193"/>
                  <a:pt x="336" y="172"/>
                  <a:pt x="322" y="153"/>
                </a:cubicBezTo>
                <a:cubicBezTo>
                  <a:pt x="334" y="142"/>
                  <a:pt x="334" y="142"/>
                  <a:pt x="334" y="142"/>
                </a:cubicBezTo>
                <a:cubicBezTo>
                  <a:pt x="344" y="132"/>
                  <a:pt x="344" y="115"/>
                  <a:pt x="334" y="105"/>
                </a:cubicBezTo>
                <a:cubicBezTo>
                  <a:pt x="323" y="94"/>
                  <a:pt x="307" y="94"/>
                  <a:pt x="297" y="105"/>
                </a:cubicBezTo>
                <a:cubicBezTo>
                  <a:pt x="285" y="116"/>
                  <a:pt x="285" y="116"/>
                  <a:pt x="285" y="116"/>
                </a:cubicBezTo>
                <a:cubicBezTo>
                  <a:pt x="267" y="103"/>
                  <a:pt x="245" y="94"/>
                  <a:pt x="222" y="90"/>
                </a:cubicBezTo>
                <a:cubicBezTo>
                  <a:pt x="222" y="74"/>
                  <a:pt x="222" y="74"/>
                  <a:pt x="222" y="74"/>
                </a:cubicBezTo>
                <a:cubicBezTo>
                  <a:pt x="222" y="59"/>
                  <a:pt x="210" y="47"/>
                  <a:pt x="195" y="47"/>
                </a:cubicBezTo>
                <a:cubicBezTo>
                  <a:pt x="181" y="47"/>
                  <a:pt x="169" y="59"/>
                  <a:pt x="169" y="74"/>
                </a:cubicBezTo>
                <a:cubicBezTo>
                  <a:pt x="169" y="90"/>
                  <a:pt x="169" y="90"/>
                  <a:pt x="169" y="90"/>
                </a:cubicBezTo>
                <a:cubicBezTo>
                  <a:pt x="146" y="94"/>
                  <a:pt x="124" y="103"/>
                  <a:pt x="106" y="116"/>
                </a:cubicBezTo>
                <a:cubicBezTo>
                  <a:pt x="94" y="105"/>
                  <a:pt x="94" y="105"/>
                  <a:pt x="94" y="105"/>
                </a:cubicBezTo>
                <a:cubicBezTo>
                  <a:pt x="84" y="94"/>
                  <a:pt x="67" y="94"/>
                  <a:pt x="57" y="105"/>
                </a:cubicBezTo>
                <a:cubicBezTo>
                  <a:pt x="47" y="115"/>
                  <a:pt x="47" y="132"/>
                  <a:pt x="57" y="142"/>
                </a:cubicBezTo>
                <a:cubicBezTo>
                  <a:pt x="68" y="153"/>
                  <a:pt x="68" y="153"/>
                  <a:pt x="68" y="153"/>
                </a:cubicBezTo>
                <a:cubicBezTo>
                  <a:pt x="55" y="172"/>
                  <a:pt x="46" y="193"/>
                  <a:pt x="42" y="217"/>
                </a:cubicBezTo>
                <a:cubicBezTo>
                  <a:pt x="26" y="217"/>
                  <a:pt x="26" y="217"/>
                  <a:pt x="26" y="217"/>
                </a:cubicBezTo>
                <a:cubicBezTo>
                  <a:pt x="12" y="217"/>
                  <a:pt x="0" y="228"/>
                  <a:pt x="0" y="243"/>
                </a:cubicBezTo>
                <a:cubicBezTo>
                  <a:pt x="0" y="258"/>
                  <a:pt x="12" y="269"/>
                  <a:pt x="26" y="269"/>
                </a:cubicBezTo>
                <a:cubicBezTo>
                  <a:pt x="42" y="269"/>
                  <a:pt x="42" y="269"/>
                  <a:pt x="42" y="269"/>
                </a:cubicBezTo>
                <a:cubicBezTo>
                  <a:pt x="46" y="293"/>
                  <a:pt x="55" y="314"/>
                  <a:pt x="68" y="333"/>
                </a:cubicBezTo>
                <a:cubicBezTo>
                  <a:pt x="57" y="344"/>
                  <a:pt x="57" y="344"/>
                  <a:pt x="57" y="344"/>
                </a:cubicBezTo>
                <a:cubicBezTo>
                  <a:pt x="47" y="354"/>
                  <a:pt x="47" y="371"/>
                  <a:pt x="57" y="381"/>
                </a:cubicBezTo>
                <a:cubicBezTo>
                  <a:pt x="67" y="392"/>
                  <a:pt x="84" y="392"/>
                  <a:pt x="94" y="381"/>
                </a:cubicBezTo>
                <a:cubicBezTo>
                  <a:pt x="106" y="370"/>
                  <a:pt x="106" y="370"/>
                  <a:pt x="106" y="370"/>
                </a:cubicBezTo>
                <a:cubicBezTo>
                  <a:pt x="118" y="379"/>
                  <a:pt x="132" y="386"/>
                  <a:pt x="147" y="391"/>
                </a:cubicBezTo>
                <a:cubicBezTo>
                  <a:pt x="154" y="393"/>
                  <a:pt x="161" y="395"/>
                  <a:pt x="169" y="396"/>
                </a:cubicBezTo>
                <a:cubicBezTo>
                  <a:pt x="169" y="412"/>
                  <a:pt x="169" y="412"/>
                  <a:pt x="169" y="412"/>
                </a:cubicBezTo>
                <a:cubicBezTo>
                  <a:pt x="169" y="427"/>
                  <a:pt x="181" y="439"/>
                  <a:pt x="195" y="439"/>
                </a:cubicBezTo>
                <a:cubicBezTo>
                  <a:pt x="210" y="439"/>
                  <a:pt x="222" y="427"/>
                  <a:pt x="222" y="412"/>
                </a:cubicBezTo>
                <a:cubicBezTo>
                  <a:pt x="222" y="396"/>
                  <a:pt x="222" y="396"/>
                  <a:pt x="222" y="396"/>
                </a:cubicBezTo>
                <a:cubicBezTo>
                  <a:pt x="245" y="392"/>
                  <a:pt x="267" y="383"/>
                  <a:pt x="285" y="370"/>
                </a:cubicBezTo>
                <a:cubicBezTo>
                  <a:pt x="297" y="381"/>
                  <a:pt x="297" y="381"/>
                  <a:pt x="297" y="381"/>
                </a:cubicBezTo>
                <a:cubicBezTo>
                  <a:pt x="307" y="392"/>
                  <a:pt x="323" y="392"/>
                  <a:pt x="334" y="381"/>
                </a:cubicBezTo>
                <a:cubicBezTo>
                  <a:pt x="344" y="371"/>
                  <a:pt x="344" y="354"/>
                  <a:pt x="334" y="344"/>
                </a:cubicBezTo>
                <a:cubicBezTo>
                  <a:pt x="322" y="333"/>
                  <a:pt x="322" y="333"/>
                  <a:pt x="322" y="333"/>
                </a:cubicBezTo>
                <a:cubicBezTo>
                  <a:pt x="333" y="317"/>
                  <a:pt x="341" y="300"/>
                  <a:pt x="346" y="281"/>
                </a:cubicBezTo>
                <a:cubicBezTo>
                  <a:pt x="347" y="277"/>
                  <a:pt x="348" y="273"/>
                  <a:pt x="349" y="269"/>
                </a:cubicBezTo>
                <a:close/>
                <a:moveTo>
                  <a:pt x="298" y="316"/>
                </a:moveTo>
                <a:cubicBezTo>
                  <a:pt x="276" y="347"/>
                  <a:pt x="241" y="367"/>
                  <a:pt x="201" y="369"/>
                </a:cubicBezTo>
                <a:cubicBezTo>
                  <a:pt x="199" y="369"/>
                  <a:pt x="197" y="369"/>
                  <a:pt x="195" y="369"/>
                </a:cubicBezTo>
                <a:cubicBezTo>
                  <a:pt x="126" y="369"/>
                  <a:pt x="69" y="313"/>
                  <a:pt x="69" y="243"/>
                </a:cubicBezTo>
                <a:cubicBezTo>
                  <a:pt x="69" y="173"/>
                  <a:pt x="126" y="117"/>
                  <a:pt x="195" y="117"/>
                </a:cubicBezTo>
                <a:cubicBezTo>
                  <a:pt x="265" y="117"/>
                  <a:pt x="322" y="173"/>
                  <a:pt x="322" y="243"/>
                </a:cubicBezTo>
                <a:cubicBezTo>
                  <a:pt x="322" y="270"/>
                  <a:pt x="313" y="295"/>
                  <a:pt x="298" y="316"/>
                </a:cubicBezTo>
                <a:close/>
              </a:path>
            </a:pathLst>
          </a:custGeom>
          <a:solidFill>
            <a:srgbClr val="00A6FB"/>
          </a:soli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 name="Freeform 15"/>
          <p:cNvSpPr>
            <a:spLocks noEditPoints="1"/>
          </p:cNvSpPr>
          <p:nvPr/>
        </p:nvSpPr>
        <p:spPr bwMode="auto">
          <a:xfrm>
            <a:off x="4941109" y="1447146"/>
            <a:ext cx="608129" cy="757015"/>
          </a:xfrm>
          <a:custGeom>
            <a:avLst/>
            <a:gdLst>
              <a:gd name="T0" fmla="*/ 219 w 423"/>
              <a:gd name="T1" fmla="*/ 319 h 526"/>
              <a:gd name="T2" fmla="*/ 204 w 423"/>
              <a:gd name="T3" fmla="*/ 375 h 526"/>
              <a:gd name="T4" fmla="*/ 217 w 423"/>
              <a:gd name="T5" fmla="*/ 318 h 526"/>
              <a:gd name="T6" fmla="*/ 184 w 423"/>
              <a:gd name="T7" fmla="*/ 258 h 526"/>
              <a:gd name="T8" fmla="*/ 192 w 423"/>
              <a:gd name="T9" fmla="*/ 232 h 526"/>
              <a:gd name="T10" fmla="*/ 210 w 423"/>
              <a:gd name="T11" fmla="*/ 227 h 526"/>
              <a:gd name="T12" fmla="*/ 204 w 423"/>
              <a:gd name="T13" fmla="*/ 278 h 526"/>
              <a:gd name="T14" fmla="*/ 219 w 423"/>
              <a:gd name="T15" fmla="*/ 285 h 526"/>
              <a:gd name="T16" fmla="*/ 210 w 423"/>
              <a:gd name="T17" fmla="*/ 227 h 526"/>
              <a:gd name="T18" fmla="*/ 212 w 423"/>
              <a:gd name="T19" fmla="*/ 526 h 526"/>
              <a:gd name="T20" fmla="*/ 180 w 423"/>
              <a:gd name="T21" fmla="*/ 91 h 526"/>
              <a:gd name="T22" fmla="*/ 115 w 423"/>
              <a:gd name="T23" fmla="*/ 0 h 526"/>
              <a:gd name="T24" fmla="*/ 164 w 423"/>
              <a:gd name="T25" fmla="*/ 0 h 526"/>
              <a:gd name="T26" fmla="*/ 212 w 423"/>
              <a:gd name="T27" fmla="*/ 0 h 526"/>
              <a:gd name="T28" fmla="*/ 259 w 423"/>
              <a:gd name="T29" fmla="*/ 0 h 526"/>
              <a:gd name="T30" fmla="*/ 308 w 423"/>
              <a:gd name="T31" fmla="*/ 0 h 526"/>
              <a:gd name="T32" fmla="*/ 423 w 423"/>
              <a:gd name="T33" fmla="*/ 397 h 526"/>
              <a:gd name="T34" fmla="*/ 231 w 423"/>
              <a:gd name="T35" fmla="*/ 291 h 526"/>
              <a:gd name="T36" fmla="*/ 248 w 423"/>
              <a:gd name="T37" fmla="*/ 241 h 526"/>
              <a:gd name="T38" fmla="*/ 262 w 423"/>
              <a:gd name="T39" fmla="*/ 219 h 526"/>
              <a:gd name="T40" fmla="*/ 231 w 423"/>
              <a:gd name="T41" fmla="*/ 182 h 526"/>
              <a:gd name="T42" fmla="*/ 219 w 423"/>
              <a:gd name="T43" fmla="*/ 204 h 526"/>
              <a:gd name="T44" fmla="*/ 204 w 423"/>
              <a:gd name="T45" fmla="*/ 204 h 526"/>
              <a:gd name="T46" fmla="*/ 192 w 423"/>
              <a:gd name="T47" fmla="*/ 182 h 526"/>
              <a:gd name="T48" fmla="*/ 171 w 423"/>
              <a:gd name="T49" fmla="*/ 219 h 526"/>
              <a:gd name="T50" fmla="*/ 170 w 423"/>
              <a:gd name="T51" fmla="*/ 290 h 526"/>
              <a:gd name="T52" fmla="*/ 192 w 423"/>
              <a:gd name="T53" fmla="*/ 373 h 526"/>
              <a:gd name="T54" fmla="*/ 165 w 423"/>
              <a:gd name="T55" fmla="*/ 357 h 526"/>
              <a:gd name="T56" fmla="*/ 172 w 423"/>
              <a:gd name="T57" fmla="*/ 391 h 526"/>
              <a:gd name="T58" fmla="*/ 192 w 423"/>
              <a:gd name="T59" fmla="*/ 421 h 526"/>
              <a:gd name="T60" fmla="*/ 204 w 423"/>
              <a:gd name="T61" fmla="*/ 399 h 526"/>
              <a:gd name="T62" fmla="*/ 219 w 423"/>
              <a:gd name="T63" fmla="*/ 421 h 526"/>
              <a:gd name="T64" fmla="*/ 231 w 423"/>
              <a:gd name="T65" fmla="*/ 395 h 526"/>
              <a:gd name="T66" fmla="*/ 269 w 423"/>
              <a:gd name="T67" fmla="*/ 352 h 526"/>
              <a:gd name="T68" fmla="*/ 231 w 423"/>
              <a:gd name="T69" fmla="*/ 326 h 526"/>
              <a:gd name="T70" fmla="*/ 235 w 423"/>
              <a:gd name="T71" fmla="*/ 364 h 526"/>
              <a:gd name="T72" fmla="*/ 231 w 423"/>
              <a:gd name="T73" fmla="*/ 3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526">
                <a:moveTo>
                  <a:pt x="217" y="318"/>
                </a:moveTo>
                <a:cubicBezTo>
                  <a:pt x="218" y="319"/>
                  <a:pt x="218" y="319"/>
                  <a:pt x="219" y="319"/>
                </a:cubicBezTo>
                <a:cubicBezTo>
                  <a:pt x="219" y="374"/>
                  <a:pt x="219" y="374"/>
                  <a:pt x="219" y="374"/>
                </a:cubicBezTo>
                <a:cubicBezTo>
                  <a:pt x="214" y="375"/>
                  <a:pt x="209" y="376"/>
                  <a:pt x="204" y="375"/>
                </a:cubicBezTo>
                <a:cubicBezTo>
                  <a:pt x="204" y="312"/>
                  <a:pt x="204" y="312"/>
                  <a:pt x="204" y="312"/>
                </a:cubicBezTo>
                <a:cubicBezTo>
                  <a:pt x="208" y="314"/>
                  <a:pt x="213" y="316"/>
                  <a:pt x="217" y="318"/>
                </a:cubicBezTo>
                <a:close/>
                <a:moveTo>
                  <a:pt x="188" y="235"/>
                </a:moveTo>
                <a:cubicBezTo>
                  <a:pt x="184" y="240"/>
                  <a:pt x="181" y="249"/>
                  <a:pt x="184" y="258"/>
                </a:cubicBezTo>
                <a:cubicBezTo>
                  <a:pt x="185" y="263"/>
                  <a:pt x="188" y="267"/>
                  <a:pt x="192" y="270"/>
                </a:cubicBezTo>
                <a:cubicBezTo>
                  <a:pt x="192" y="232"/>
                  <a:pt x="192" y="232"/>
                  <a:pt x="192" y="232"/>
                </a:cubicBezTo>
                <a:cubicBezTo>
                  <a:pt x="191" y="233"/>
                  <a:pt x="189" y="234"/>
                  <a:pt x="188" y="235"/>
                </a:cubicBezTo>
                <a:close/>
                <a:moveTo>
                  <a:pt x="210" y="227"/>
                </a:moveTo>
                <a:cubicBezTo>
                  <a:pt x="208" y="227"/>
                  <a:pt x="206" y="227"/>
                  <a:pt x="204" y="227"/>
                </a:cubicBezTo>
                <a:cubicBezTo>
                  <a:pt x="204" y="278"/>
                  <a:pt x="204" y="278"/>
                  <a:pt x="204" y="278"/>
                </a:cubicBezTo>
                <a:cubicBezTo>
                  <a:pt x="209" y="280"/>
                  <a:pt x="213" y="282"/>
                  <a:pt x="218" y="284"/>
                </a:cubicBezTo>
                <a:cubicBezTo>
                  <a:pt x="218" y="285"/>
                  <a:pt x="219" y="285"/>
                  <a:pt x="219" y="285"/>
                </a:cubicBezTo>
                <a:cubicBezTo>
                  <a:pt x="219" y="227"/>
                  <a:pt x="219" y="227"/>
                  <a:pt x="219" y="227"/>
                </a:cubicBezTo>
                <a:cubicBezTo>
                  <a:pt x="216" y="227"/>
                  <a:pt x="213" y="227"/>
                  <a:pt x="210" y="227"/>
                </a:cubicBezTo>
                <a:close/>
                <a:moveTo>
                  <a:pt x="423" y="397"/>
                </a:moveTo>
                <a:cubicBezTo>
                  <a:pt x="423" y="514"/>
                  <a:pt x="328" y="526"/>
                  <a:pt x="212" y="526"/>
                </a:cubicBezTo>
                <a:cubicBezTo>
                  <a:pt x="95" y="526"/>
                  <a:pt x="0" y="514"/>
                  <a:pt x="0" y="397"/>
                </a:cubicBezTo>
                <a:cubicBezTo>
                  <a:pt x="0" y="291"/>
                  <a:pt x="79" y="121"/>
                  <a:pt x="180" y="91"/>
                </a:cubicBezTo>
                <a:cubicBezTo>
                  <a:pt x="143" y="78"/>
                  <a:pt x="115" y="42"/>
                  <a:pt x="115" y="0"/>
                </a:cubicBezTo>
                <a:cubicBezTo>
                  <a:pt x="115" y="0"/>
                  <a:pt x="115" y="0"/>
                  <a:pt x="115" y="0"/>
                </a:cubicBezTo>
                <a:cubicBezTo>
                  <a:pt x="122" y="4"/>
                  <a:pt x="131" y="6"/>
                  <a:pt x="140" y="6"/>
                </a:cubicBezTo>
                <a:cubicBezTo>
                  <a:pt x="149" y="6"/>
                  <a:pt x="157" y="4"/>
                  <a:pt x="164" y="0"/>
                </a:cubicBezTo>
                <a:cubicBezTo>
                  <a:pt x="170" y="4"/>
                  <a:pt x="179" y="6"/>
                  <a:pt x="188" y="6"/>
                </a:cubicBezTo>
                <a:cubicBezTo>
                  <a:pt x="197" y="6"/>
                  <a:pt x="205" y="4"/>
                  <a:pt x="212" y="0"/>
                </a:cubicBezTo>
                <a:cubicBezTo>
                  <a:pt x="218" y="4"/>
                  <a:pt x="226" y="6"/>
                  <a:pt x="235" y="6"/>
                </a:cubicBezTo>
                <a:cubicBezTo>
                  <a:pt x="244" y="6"/>
                  <a:pt x="253" y="4"/>
                  <a:pt x="259" y="0"/>
                </a:cubicBezTo>
                <a:cubicBezTo>
                  <a:pt x="266" y="4"/>
                  <a:pt x="274" y="6"/>
                  <a:pt x="283" y="6"/>
                </a:cubicBezTo>
                <a:cubicBezTo>
                  <a:pt x="292" y="6"/>
                  <a:pt x="301" y="4"/>
                  <a:pt x="308" y="0"/>
                </a:cubicBezTo>
                <a:cubicBezTo>
                  <a:pt x="308" y="42"/>
                  <a:pt x="280" y="78"/>
                  <a:pt x="243" y="91"/>
                </a:cubicBezTo>
                <a:cubicBezTo>
                  <a:pt x="344" y="121"/>
                  <a:pt x="423" y="291"/>
                  <a:pt x="423" y="397"/>
                </a:cubicBezTo>
                <a:close/>
                <a:moveTo>
                  <a:pt x="267" y="325"/>
                </a:moveTo>
                <a:cubicBezTo>
                  <a:pt x="261" y="308"/>
                  <a:pt x="247" y="299"/>
                  <a:pt x="231" y="291"/>
                </a:cubicBezTo>
                <a:cubicBezTo>
                  <a:pt x="231" y="230"/>
                  <a:pt x="231" y="230"/>
                  <a:pt x="231" y="230"/>
                </a:cubicBezTo>
                <a:cubicBezTo>
                  <a:pt x="237" y="233"/>
                  <a:pt x="243" y="237"/>
                  <a:pt x="248" y="241"/>
                </a:cubicBezTo>
                <a:cubicBezTo>
                  <a:pt x="250" y="242"/>
                  <a:pt x="251" y="243"/>
                  <a:pt x="253" y="244"/>
                </a:cubicBezTo>
                <a:cubicBezTo>
                  <a:pt x="256" y="235"/>
                  <a:pt x="259" y="227"/>
                  <a:pt x="262" y="219"/>
                </a:cubicBezTo>
                <a:cubicBezTo>
                  <a:pt x="253" y="213"/>
                  <a:pt x="243" y="208"/>
                  <a:pt x="231" y="205"/>
                </a:cubicBezTo>
                <a:cubicBezTo>
                  <a:pt x="231" y="182"/>
                  <a:pt x="231" y="182"/>
                  <a:pt x="231" y="182"/>
                </a:cubicBezTo>
                <a:cubicBezTo>
                  <a:pt x="219" y="182"/>
                  <a:pt x="219" y="182"/>
                  <a:pt x="219" y="182"/>
                </a:cubicBezTo>
                <a:cubicBezTo>
                  <a:pt x="219" y="204"/>
                  <a:pt x="219" y="204"/>
                  <a:pt x="219" y="204"/>
                </a:cubicBezTo>
                <a:cubicBezTo>
                  <a:pt x="215" y="204"/>
                  <a:pt x="212" y="204"/>
                  <a:pt x="207" y="204"/>
                </a:cubicBezTo>
                <a:cubicBezTo>
                  <a:pt x="206" y="204"/>
                  <a:pt x="205" y="204"/>
                  <a:pt x="204" y="204"/>
                </a:cubicBezTo>
                <a:cubicBezTo>
                  <a:pt x="204" y="182"/>
                  <a:pt x="204" y="182"/>
                  <a:pt x="204" y="182"/>
                </a:cubicBezTo>
                <a:cubicBezTo>
                  <a:pt x="192" y="182"/>
                  <a:pt x="192" y="182"/>
                  <a:pt x="192" y="182"/>
                </a:cubicBezTo>
                <a:cubicBezTo>
                  <a:pt x="192" y="207"/>
                  <a:pt x="192" y="207"/>
                  <a:pt x="192" y="207"/>
                </a:cubicBezTo>
                <a:cubicBezTo>
                  <a:pt x="184" y="209"/>
                  <a:pt x="177" y="214"/>
                  <a:pt x="171" y="219"/>
                </a:cubicBezTo>
                <a:cubicBezTo>
                  <a:pt x="163" y="227"/>
                  <a:pt x="156" y="238"/>
                  <a:pt x="156" y="254"/>
                </a:cubicBezTo>
                <a:cubicBezTo>
                  <a:pt x="156" y="270"/>
                  <a:pt x="161" y="281"/>
                  <a:pt x="170" y="290"/>
                </a:cubicBezTo>
                <a:cubicBezTo>
                  <a:pt x="177" y="296"/>
                  <a:pt x="184" y="301"/>
                  <a:pt x="192" y="305"/>
                </a:cubicBezTo>
                <a:cubicBezTo>
                  <a:pt x="192" y="373"/>
                  <a:pt x="192" y="373"/>
                  <a:pt x="192" y="373"/>
                </a:cubicBezTo>
                <a:cubicBezTo>
                  <a:pt x="183" y="370"/>
                  <a:pt x="176" y="364"/>
                  <a:pt x="169" y="359"/>
                </a:cubicBezTo>
                <a:cubicBezTo>
                  <a:pt x="168" y="358"/>
                  <a:pt x="167" y="357"/>
                  <a:pt x="165" y="357"/>
                </a:cubicBezTo>
                <a:cubicBezTo>
                  <a:pt x="161" y="365"/>
                  <a:pt x="157" y="373"/>
                  <a:pt x="153" y="381"/>
                </a:cubicBezTo>
                <a:cubicBezTo>
                  <a:pt x="159" y="385"/>
                  <a:pt x="165" y="388"/>
                  <a:pt x="172" y="391"/>
                </a:cubicBezTo>
                <a:cubicBezTo>
                  <a:pt x="178" y="394"/>
                  <a:pt x="185" y="396"/>
                  <a:pt x="192" y="397"/>
                </a:cubicBezTo>
                <a:cubicBezTo>
                  <a:pt x="192" y="421"/>
                  <a:pt x="192" y="421"/>
                  <a:pt x="192" y="421"/>
                </a:cubicBezTo>
                <a:cubicBezTo>
                  <a:pt x="204" y="421"/>
                  <a:pt x="204" y="421"/>
                  <a:pt x="204" y="421"/>
                </a:cubicBezTo>
                <a:cubicBezTo>
                  <a:pt x="204" y="399"/>
                  <a:pt x="204" y="399"/>
                  <a:pt x="204" y="399"/>
                </a:cubicBezTo>
                <a:cubicBezTo>
                  <a:pt x="209" y="399"/>
                  <a:pt x="214" y="398"/>
                  <a:pt x="219" y="398"/>
                </a:cubicBezTo>
                <a:cubicBezTo>
                  <a:pt x="219" y="421"/>
                  <a:pt x="219" y="421"/>
                  <a:pt x="219" y="421"/>
                </a:cubicBezTo>
                <a:cubicBezTo>
                  <a:pt x="231" y="421"/>
                  <a:pt x="231" y="421"/>
                  <a:pt x="231" y="421"/>
                </a:cubicBezTo>
                <a:cubicBezTo>
                  <a:pt x="231" y="395"/>
                  <a:pt x="231" y="395"/>
                  <a:pt x="231" y="395"/>
                </a:cubicBezTo>
                <a:cubicBezTo>
                  <a:pt x="236" y="393"/>
                  <a:pt x="241" y="391"/>
                  <a:pt x="245" y="388"/>
                </a:cubicBezTo>
                <a:cubicBezTo>
                  <a:pt x="257" y="381"/>
                  <a:pt x="266" y="369"/>
                  <a:pt x="269" y="352"/>
                </a:cubicBezTo>
                <a:cubicBezTo>
                  <a:pt x="271" y="343"/>
                  <a:pt x="270" y="333"/>
                  <a:pt x="267" y="325"/>
                </a:cubicBezTo>
                <a:close/>
                <a:moveTo>
                  <a:pt x="231" y="326"/>
                </a:moveTo>
                <a:cubicBezTo>
                  <a:pt x="231" y="368"/>
                  <a:pt x="231" y="368"/>
                  <a:pt x="231" y="368"/>
                </a:cubicBezTo>
                <a:cubicBezTo>
                  <a:pt x="232" y="367"/>
                  <a:pt x="234" y="365"/>
                  <a:pt x="235" y="364"/>
                </a:cubicBezTo>
                <a:cubicBezTo>
                  <a:pt x="239" y="359"/>
                  <a:pt x="242" y="352"/>
                  <a:pt x="241" y="344"/>
                </a:cubicBezTo>
                <a:cubicBezTo>
                  <a:pt x="241" y="336"/>
                  <a:pt x="236" y="330"/>
                  <a:pt x="231" y="326"/>
                </a:cubicBezTo>
                <a:close/>
              </a:path>
            </a:pathLst>
          </a:custGeom>
          <a:solidFill>
            <a:srgbClr val="E5BC00"/>
          </a:soli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9" name="Freeform 16"/>
          <p:cNvSpPr>
            <a:spLocks noEditPoints="1"/>
          </p:cNvSpPr>
          <p:nvPr/>
        </p:nvSpPr>
        <p:spPr bwMode="auto">
          <a:xfrm>
            <a:off x="815761" y="1424047"/>
            <a:ext cx="615640" cy="803212"/>
          </a:xfrm>
          <a:custGeom>
            <a:avLst/>
            <a:gdLst>
              <a:gd name="T0" fmla="*/ 82 w 345"/>
              <a:gd name="T1" fmla="*/ 109 h 541"/>
              <a:gd name="T2" fmla="*/ 173 w 345"/>
              <a:gd name="T3" fmla="*/ 0 h 541"/>
              <a:gd name="T4" fmla="*/ 263 w 345"/>
              <a:gd name="T5" fmla="*/ 109 h 541"/>
              <a:gd name="T6" fmla="*/ 173 w 345"/>
              <a:gd name="T7" fmla="*/ 245 h 541"/>
              <a:gd name="T8" fmla="*/ 82 w 345"/>
              <a:gd name="T9" fmla="*/ 109 h 541"/>
              <a:gd name="T10" fmla="*/ 345 w 345"/>
              <a:gd name="T11" fmla="*/ 385 h 541"/>
              <a:gd name="T12" fmla="*/ 345 w 345"/>
              <a:gd name="T13" fmla="*/ 541 h 541"/>
              <a:gd name="T14" fmla="*/ 0 w 345"/>
              <a:gd name="T15" fmla="*/ 541 h 541"/>
              <a:gd name="T16" fmla="*/ 0 w 345"/>
              <a:gd name="T17" fmla="*/ 385 h 541"/>
              <a:gd name="T18" fmla="*/ 130 w 345"/>
              <a:gd name="T19" fmla="*/ 258 h 541"/>
              <a:gd name="T20" fmla="*/ 216 w 345"/>
              <a:gd name="T21" fmla="*/ 258 h 541"/>
              <a:gd name="T22" fmla="*/ 345 w 345"/>
              <a:gd name="T23" fmla="*/ 385 h 541"/>
              <a:gd name="T24" fmla="*/ 173 w 345"/>
              <a:gd name="T25" fmla="*/ 307 h 541"/>
              <a:gd name="T26" fmla="*/ 208 w 345"/>
              <a:gd name="T27" fmla="*/ 274 h 541"/>
              <a:gd name="T28" fmla="*/ 138 w 345"/>
              <a:gd name="T29" fmla="*/ 274 h 541"/>
              <a:gd name="T30" fmla="*/ 172 w 345"/>
              <a:gd name="T31" fmla="*/ 307 h 541"/>
              <a:gd name="T32" fmla="*/ 145 w 345"/>
              <a:gd name="T33" fmla="*/ 477 h 541"/>
              <a:gd name="T34" fmla="*/ 174 w 345"/>
              <a:gd name="T35" fmla="*/ 503 h 541"/>
              <a:gd name="T36" fmla="*/ 203 w 345"/>
              <a:gd name="T37" fmla="*/ 477 h 541"/>
              <a:gd name="T38" fmla="*/ 173 w 345"/>
              <a:gd name="T39" fmla="*/ 30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541">
                <a:moveTo>
                  <a:pt x="82" y="109"/>
                </a:moveTo>
                <a:cubicBezTo>
                  <a:pt x="82" y="33"/>
                  <a:pt x="123" y="0"/>
                  <a:pt x="173" y="0"/>
                </a:cubicBezTo>
                <a:cubicBezTo>
                  <a:pt x="223" y="0"/>
                  <a:pt x="263" y="33"/>
                  <a:pt x="263" y="109"/>
                </a:cubicBezTo>
                <a:cubicBezTo>
                  <a:pt x="263" y="184"/>
                  <a:pt x="223" y="245"/>
                  <a:pt x="173" y="245"/>
                </a:cubicBezTo>
                <a:cubicBezTo>
                  <a:pt x="123" y="245"/>
                  <a:pt x="82" y="184"/>
                  <a:pt x="82" y="109"/>
                </a:cubicBezTo>
                <a:close/>
                <a:moveTo>
                  <a:pt x="345" y="385"/>
                </a:moveTo>
                <a:cubicBezTo>
                  <a:pt x="345" y="541"/>
                  <a:pt x="345" y="541"/>
                  <a:pt x="345" y="541"/>
                </a:cubicBezTo>
                <a:cubicBezTo>
                  <a:pt x="0" y="541"/>
                  <a:pt x="0" y="541"/>
                  <a:pt x="0" y="541"/>
                </a:cubicBezTo>
                <a:cubicBezTo>
                  <a:pt x="0" y="385"/>
                  <a:pt x="0" y="385"/>
                  <a:pt x="0" y="385"/>
                </a:cubicBezTo>
                <a:cubicBezTo>
                  <a:pt x="0" y="296"/>
                  <a:pt x="58" y="258"/>
                  <a:pt x="130" y="258"/>
                </a:cubicBezTo>
                <a:cubicBezTo>
                  <a:pt x="216" y="258"/>
                  <a:pt x="216" y="258"/>
                  <a:pt x="216" y="258"/>
                </a:cubicBezTo>
                <a:cubicBezTo>
                  <a:pt x="287" y="258"/>
                  <a:pt x="345" y="296"/>
                  <a:pt x="345" y="385"/>
                </a:cubicBezTo>
                <a:close/>
                <a:moveTo>
                  <a:pt x="173" y="307"/>
                </a:moveTo>
                <a:cubicBezTo>
                  <a:pt x="208" y="274"/>
                  <a:pt x="208" y="274"/>
                  <a:pt x="208" y="274"/>
                </a:cubicBezTo>
                <a:cubicBezTo>
                  <a:pt x="138" y="274"/>
                  <a:pt x="138" y="274"/>
                  <a:pt x="138" y="274"/>
                </a:cubicBezTo>
                <a:cubicBezTo>
                  <a:pt x="172" y="307"/>
                  <a:pt x="172" y="307"/>
                  <a:pt x="172" y="307"/>
                </a:cubicBezTo>
                <a:cubicBezTo>
                  <a:pt x="145" y="477"/>
                  <a:pt x="145" y="477"/>
                  <a:pt x="145" y="477"/>
                </a:cubicBezTo>
                <a:cubicBezTo>
                  <a:pt x="174" y="503"/>
                  <a:pt x="174" y="503"/>
                  <a:pt x="174" y="503"/>
                </a:cubicBezTo>
                <a:cubicBezTo>
                  <a:pt x="203" y="477"/>
                  <a:pt x="203" y="477"/>
                  <a:pt x="203" y="477"/>
                </a:cubicBezTo>
                <a:lnTo>
                  <a:pt x="173" y="307"/>
                </a:lnTo>
                <a:close/>
              </a:path>
            </a:pathLst>
          </a:custGeom>
          <a:solidFill>
            <a:srgbClr val="E34847"/>
          </a:soli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0" name="组合 9"/>
          <p:cNvGrpSpPr/>
          <p:nvPr/>
        </p:nvGrpSpPr>
        <p:grpSpPr bwMode="auto">
          <a:xfrm>
            <a:off x="1665288" y="3325813"/>
            <a:ext cx="2722562" cy="1117600"/>
            <a:chOff x="1633580" y="2974282"/>
            <a:chExt cx="2722397" cy="1117460"/>
          </a:xfrm>
        </p:grpSpPr>
        <p:sp>
          <p:nvSpPr>
            <p:cNvPr id="11" name="矩形 34"/>
            <p:cNvSpPr>
              <a:spLocks noChangeArrowheads="1"/>
            </p:cNvSpPr>
            <p:nvPr/>
          </p:nvSpPr>
          <p:spPr bwMode="auto">
            <a:xfrm>
              <a:off x="1633580" y="3322301"/>
              <a:ext cx="272239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12" name="TextBox 35"/>
            <p:cNvSpPr txBox="1">
              <a:spLocks noChangeArrowheads="1"/>
            </p:cNvSpPr>
            <p:nvPr/>
          </p:nvSpPr>
          <p:spPr bwMode="auto">
            <a:xfrm>
              <a:off x="1633580" y="2974282"/>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000000"/>
                  </a:solidFill>
                  <a:latin typeface="微软雅黑" panose="020B0503020204020204" pitchFamily="34" charset="-122"/>
                  <a:ea typeface="微软雅黑" panose="020B0503020204020204" pitchFamily="34" charset="-122"/>
                </a:rPr>
                <a:t>点击添加标题 </a:t>
              </a:r>
              <a:endParaRPr lang="zh-CN" altLang="en-US" sz="1600">
                <a:solidFill>
                  <a:srgbClr val="000000"/>
                </a:solidFill>
                <a:latin typeface="Arial" panose="020B0604020202020204" pitchFamily="34" charset="0"/>
                <a:cs typeface="Arial" panose="020B0604020202020204" pitchFamily="34" charset="0"/>
              </a:endParaRPr>
            </a:p>
          </p:txBody>
        </p:sp>
      </p:grpSp>
      <p:grpSp>
        <p:nvGrpSpPr>
          <p:cNvPr id="13" name="组合 12"/>
          <p:cNvGrpSpPr/>
          <p:nvPr/>
        </p:nvGrpSpPr>
        <p:grpSpPr bwMode="auto">
          <a:xfrm>
            <a:off x="5670550" y="1360488"/>
            <a:ext cx="2646363" cy="1117600"/>
            <a:chOff x="5638761" y="1023104"/>
            <a:chExt cx="2646596" cy="1117460"/>
          </a:xfrm>
        </p:grpSpPr>
        <p:sp>
          <p:nvSpPr>
            <p:cNvPr id="14" name="矩形 36"/>
            <p:cNvSpPr>
              <a:spLocks noChangeArrowheads="1"/>
            </p:cNvSpPr>
            <p:nvPr/>
          </p:nvSpPr>
          <p:spPr bwMode="auto">
            <a:xfrm>
              <a:off x="5638761" y="1371123"/>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15" name="TextBox 37"/>
            <p:cNvSpPr txBox="1">
              <a:spLocks noChangeArrowheads="1"/>
            </p:cNvSpPr>
            <p:nvPr/>
          </p:nvSpPr>
          <p:spPr bwMode="auto">
            <a:xfrm>
              <a:off x="5638761" y="10231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000000"/>
                  </a:solidFill>
                  <a:latin typeface="微软雅黑" panose="020B0503020204020204" pitchFamily="34" charset="-122"/>
                  <a:ea typeface="微软雅黑" panose="020B0503020204020204" pitchFamily="34" charset="-122"/>
                </a:rPr>
                <a:t>点击添加标题 </a:t>
              </a:r>
              <a:endParaRPr lang="zh-CN" altLang="en-US" sz="1600">
                <a:solidFill>
                  <a:srgbClr val="000000"/>
                </a:solidFill>
                <a:latin typeface="Arial" panose="020B0604020202020204" pitchFamily="34" charset="0"/>
                <a:cs typeface="Arial" panose="020B0604020202020204" pitchFamily="34" charset="0"/>
              </a:endParaRPr>
            </a:p>
          </p:txBody>
        </p:sp>
      </p:grpSp>
      <p:grpSp>
        <p:nvGrpSpPr>
          <p:cNvPr id="16" name="组合 15"/>
          <p:cNvGrpSpPr/>
          <p:nvPr/>
        </p:nvGrpSpPr>
        <p:grpSpPr bwMode="auto">
          <a:xfrm>
            <a:off x="5670550" y="3325813"/>
            <a:ext cx="2646363" cy="1117600"/>
            <a:chOff x="5638761" y="3122246"/>
            <a:chExt cx="2646596" cy="1117460"/>
          </a:xfrm>
        </p:grpSpPr>
        <p:sp>
          <p:nvSpPr>
            <p:cNvPr id="17" name="矩形 38"/>
            <p:cNvSpPr>
              <a:spLocks noChangeArrowheads="1"/>
            </p:cNvSpPr>
            <p:nvPr/>
          </p:nvSpPr>
          <p:spPr bwMode="auto">
            <a:xfrm>
              <a:off x="5638761" y="3469864"/>
              <a:ext cx="2646596" cy="76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a:t>
              </a:r>
              <a:r>
                <a:rPr lang="en-US" altLang="zh-CN" sz="1100">
                  <a:solidFill>
                    <a:srgbClr val="595959"/>
                  </a:solidFill>
                  <a:latin typeface="Arial" panose="020B0604020202020204" pitchFamily="34" charset="0"/>
                  <a:cs typeface="Arial" panose="020B0604020202020204" pitchFamily="34" charset="0"/>
                </a:rPr>
                <a:t>studies</a:t>
              </a:r>
              <a:r>
                <a:rPr lang="en-US" altLang="zh-CN" sz="1100">
                  <a:solidFill>
                    <a:srgbClr val="717171"/>
                  </a:solidFill>
                  <a:latin typeface="Arial" panose="020B0604020202020204" pitchFamily="34" charset="0"/>
                  <a:cs typeface="Arial" panose="020B0604020202020204" pitchFamily="34" charset="0"/>
                </a:rPr>
                <a:t>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18" name="TextBox 39"/>
            <p:cNvSpPr txBox="1">
              <a:spLocks noChangeArrowheads="1"/>
            </p:cNvSpPr>
            <p:nvPr/>
          </p:nvSpPr>
          <p:spPr bwMode="auto">
            <a:xfrm>
              <a:off x="5638761" y="3122246"/>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000000"/>
                  </a:solidFill>
                  <a:latin typeface="微软雅黑" panose="020B0503020204020204" pitchFamily="34" charset="-122"/>
                  <a:ea typeface="微软雅黑" panose="020B0503020204020204" pitchFamily="34" charset="-122"/>
                </a:rPr>
                <a:t>点击添加标题 </a:t>
              </a:r>
              <a:endParaRPr lang="zh-CN" altLang="en-US" sz="1600">
                <a:solidFill>
                  <a:srgbClr val="000000"/>
                </a:solidFill>
                <a:latin typeface="Arial" panose="020B0604020202020204" pitchFamily="34" charset="0"/>
                <a:cs typeface="Arial" panose="020B0604020202020204" pitchFamily="34" charset="0"/>
              </a:endParaRPr>
            </a:p>
          </p:txBody>
        </p:sp>
      </p:grpSp>
      <p:sp>
        <p:nvSpPr>
          <p:cNvPr id="19" name="矩形 18"/>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par>
                                <p:cTn id="10" presetID="12" presetClass="entr" presetSubtype="8" fill="hold" nodeType="withEffect">
                                  <p:stCondLst>
                                    <p:cond delay="7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p:tgtEl>
                                          <p:spTgt spid="3"/>
                                        </p:tgtEl>
                                        <p:attrNameLst>
                                          <p:attrName>ppt_x</p:attrName>
                                        </p:attrNameLst>
                                      </p:cBhvr>
                                      <p:tavLst>
                                        <p:tav tm="0">
                                          <p:val>
                                            <p:strVal val="#ppt_x-#ppt_w*1.125000"/>
                                          </p:val>
                                        </p:tav>
                                        <p:tav tm="100000">
                                          <p:val>
                                            <p:strVal val="#ppt_x"/>
                                          </p:val>
                                        </p:tav>
                                      </p:tavLst>
                                    </p:anim>
                                    <p:animEffect transition="in" filter="wipe(right)">
                                      <p:cBhvr>
                                        <p:cTn id="13" dur="750"/>
                                        <p:tgtEl>
                                          <p:spTgt spid="3"/>
                                        </p:tgtEl>
                                      </p:cBhvr>
                                    </p:animEffect>
                                  </p:childTnLst>
                                </p:cTn>
                              </p:par>
                              <p:par>
                                <p:cTn id="14" presetID="42" presetClass="entr" presetSubtype="0" fill="hold" nodeType="withEffect">
                                  <p:stCondLst>
                                    <p:cond delay="11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anim calcmode="lin" valueType="num">
                                      <p:cBhvr>
                                        <p:cTn id="17" dur="750" fill="hold"/>
                                        <p:tgtEl>
                                          <p:spTgt spid="8"/>
                                        </p:tgtEl>
                                        <p:attrNameLst>
                                          <p:attrName>ppt_x</p:attrName>
                                        </p:attrNameLst>
                                      </p:cBhvr>
                                      <p:tavLst>
                                        <p:tav tm="0">
                                          <p:val>
                                            <p:strVal val="#ppt_x"/>
                                          </p:val>
                                        </p:tav>
                                        <p:tav tm="100000">
                                          <p:val>
                                            <p:strVal val="#ppt_x"/>
                                          </p:val>
                                        </p:tav>
                                      </p:tavLst>
                                    </p:anim>
                                    <p:anim calcmode="lin" valueType="num">
                                      <p:cBhvr>
                                        <p:cTn id="18" dur="750" fill="hold"/>
                                        <p:tgtEl>
                                          <p:spTgt spid="8"/>
                                        </p:tgtEl>
                                        <p:attrNameLst>
                                          <p:attrName>ppt_y</p:attrName>
                                        </p:attrNameLst>
                                      </p:cBhvr>
                                      <p:tavLst>
                                        <p:tav tm="0">
                                          <p:val>
                                            <p:strVal val="#ppt_y+.1"/>
                                          </p:val>
                                        </p:tav>
                                        <p:tav tm="100000">
                                          <p:val>
                                            <p:strVal val="#ppt_y"/>
                                          </p:val>
                                        </p:tav>
                                      </p:tavLst>
                                    </p:anim>
                                  </p:childTnLst>
                                </p:cTn>
                              </p:par>
                              <p:par>
                                <p:cTn id="19" presetID="12" presetClass="entr" presetSubtype="8" fill="hold" nodeType="withEffect">
                                  <p:stCondLst>
                                    <p:cond delay="170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p:tgtEl>
                                          <p:spTgt spid="13"/>
                                        </p:tgtEl>
                                        <p:attrNameLst>
                                          <p:attrName>ppt_x</p:attrName>
                                        </p:attrNameLst>
                                      </p:cBhvr>
                                      <p:tavLst>
                                        <p:tav tm="0">
                                          <p:val>
                                            <p:strVal val="#ppt_x-#ppt_w*1.125000"/>
                                          </p:val>
                                        </p:tav>
                                        <p:tav tm="100000">
                                          <p:val>
                                            <p:strVal val="#ppt_x"/>
                                          </p:val>
                                        </p:tav>
                                      </p:tavLst>
                                    </p:anim>
                                    <p:animEffect transition="in" filter="wipe(right)">
                                      <p:cBhvr>
                                        <p:cTn id="22" dur="750"/>
                                        <p:tgtEl>
                                          <p:spTgt spid="13"/>
                                        </p:tgtEl>
                                      </p:cBhvr>
                                    </p:animEffect>
                                  </p:childTnLst>
                                </p:cTn>
                              </p:par>
                              <p:par>
                                <p:cTn id="23" presetID="42" presetClass="entr" presetSubtype="0" fill="hold" nodeType="withEffect">
                                  <p:stCondLst>
                                    <p:cond delay="19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750"/>
                                        <p:tgtEl>
                                          <p:spTgt spid="7"/>
                                        </p:tgtEl>
                                      </p:cBhvr>
                                    </p:animEffect>
                                    <p:anim calcmode="lin" valueType="num">
                                      <p:cBhvr>
                                        <p:cTn id="26" dur="750" fill="hold"/>
                                        <p:tgtEl>
                                          <p:spTgt spid="7"/>
                                        </p:tgtEl>
                                        <p:attrNameLst>
                                          <p:attrName>ppt_x</p:attrName>
                                        </p:attrNameLst>
                                      </p:cBhvr>
                                      <p:tavLst>
                                        <p:tav tm="0">
                                          <p:val>
                                            <p:strVal val="#ppt_x"/>
                                          </p:val>
                                        </p:tav>
                                        <p:tav tm="100000">
                                          <p:val>
                                            <p:strVal val="#ppt_x"/>
                                          </p:val>
                                        </p:tav>
                                      </p:tavLst>
                                    </p:anim>
                                    <p:anim calcmode="lin" valueType="num">
                                      <p:cBhvr>
                                        <p:cTn id="27" dur="750" fill="hold"/>
                                        <p:tgtEl>
                                          <p:spTgt spid="7"/>
                                        </p:tgtEl>
                                        <p:attrNameLst>
                                          <p:attrName>ppt_y</p:attrName>
                                        </p:attrNameLst>
                                      </p:cBhvr>
                                      <p:tavLst>
                                        <p:tav tm="0">
                                          <p:val>
                                            <p:strVal val="#ppt_y+.1"/>
                                          </p:val>
                                        </p:tav>
                                        <p:tav tm="100000">
                                          <p:val>
                                            <p:strVal val="#ppt_y"/>
                                          </p:val>
                                        </p:tav>
                                      </p:tavLst>
                                    </p:anim>
                                  </p:childTnLst>
                                </p:cTn>
                              </p:par>
                              <p:par>
                                <p:cTn id="28" presetID="12" presetClass="entr" presetSubtype="8" fill="hold" nodeType="withEffect">
                                  <p:stCondLst>
                                    <p:cond delay="250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750"/>
                                        <p:tgtEl>
                                          <p:spTgt spid="10"/>
                                        </p:tgtEl>
                                        <p:attrNameLst>
                                          <p:attrName>ppt_x</p:attrName>
                                        </p:attrNameLst>
                                      </p:cBhvr>
                                      <p:tavLst>
                                        <p:tav tm="0">
                                          <p:val>
                                            <p:strVal val="#ppt_x-#ppt_w*1.125000"/>
                                          </p:val>
                                        </p:tav>
                                        <p:tav tm="100000">
                                          <p:val>
                                            <p:strVal val="#ppt_x"/>
                                          </p:val>
                                        </p:tav>
                                      </p:tavLst>
                                    </p:anim>
                                    <p:animEffect transition="in" filter="wipe(right)">
                                      <p:cBhvr>
                                        <p:cTn id="31" dur="750"/>
                                        <p:tgtEl>
                                          <p:spTgt spid="10"/>
                                        </p:tgtEl>
                                      </p:cBhvr>
                                    </p:animEffect>
                                  </p:childTnLst>
                                </p:cTn>
                              </p:par>
                              <p:par>
                                <p:cTn id="32" presetID="42" presetClass="entr" presetSubtype="0" fill="hold" nodeType="withEffect">
                                  <p:stCondLst>
                                    <p:cond delay="27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750"/>
                                        <p:tgtEl>
                                          <p:spTgt spid="6"/>
                                        </p:tgtEl>
                                      </p:cBhvr>
                                    </p:animEffect>
                                    <p:anim calcmode="lin" valueType="num">
                                      <p:cBhvr>
                                        <p:cTn id="35" dur="750" fill="hold"/>
                                        <p:tgtEl>
                                          <p:spTgt spid="6"/>
                                        </p:tgtEl>
                                        <p:attrNameLst>
                                          <p:attrName>ppt_x</p:attrName>
                                        </p:attrNameLst>
                                      </p:cBhvr>
                                      <p:tavLst>
                                        <p:tav tm="0">
                                          <p:val>
                                            <p:strVal val="#ppt_x"/>
                                          </p:val>
                                        </p:tav>
                                        <p:tav tm="100000">
                                          <p:val>
                                            <p:strVal val="#ppt_x"/>
                                          </p:val>
                                        </p:tav>
                                      </p:tavLst>
                                    </p:anim>
                                    <p:anim calcmode="lin" valueType="num">
                                      <p:cBhvr>
                                        <p:cTn id="36" dur="750" fill="hold"/>
                                        <p:tgtEl>
                                          <p:spTgt spid="6"/>
                                        </p:tgtEl>
                                        <p:attrNameLst>
                                          <p:attrName>ppt_y</p:attrName>
                                        </p:attrNameLst>
                                      </p:cBhvr>
                                      <p:tavLst>
                                        <p:tav tm="0">
                                          <p:val>
                                            <p:strVal val="#ppt_y+.1"/>
                                          </p:val>
                                        </p:tav>
                                        <p:tav tm="100000">
                                          <p:val>
                                            <p:strVal val="#ppt_y"/>
                                          </p:val>
                                        </p:tav>
                                      </p:tavLst>
                                    </p:anim>
                                  </p:childTnLst>
                                </p:cTn>
                              </p:par>
                              <p:par>
                                <p:cTn id="37" presetID="12" presetClass="entr" presetSubtype="8" fill="hold" nodeType="withEffect">
                                  <p:stCondLst>
                                    <p:cond delay="340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750"/>
                                        <p:tgtEl>
                                          <p:spTgt spid="16"/>
                                        </p:tgtEl>
                                        <p:attrNameLst>
                                          <p:attrName>ppt_x</p:attrName>
                                        </p:attrNameLst>
                                      </p:cBhvr>
                                      <p:tavLst>
                                        <p:tav tm="0">
                                          <p:val>
                                            <p:strVal val="#ppt_x-#ppt_w*1.125000"/>
                                          </p:val>
                                        </p:tav>
                                        <p:tav tm="100000">
                                          <p:val>
                                            <p:strVal val="#ppt_x"/>
                                          </p:val>
                                        </p:tav>
                                      </p:tavLst>
                                    </p:anim>
                                    <p:animEffect transition="in" filter="wipe(right)">
                                      <p:cBhvr>
                                        <p:cTn id="40" dur="750"/>
                                        <p:tgtEl>
                                          <p:spTgt spid="16"/>
                                        </p:tgtEl>
                                      </p:cBhvr>
                                    </p:animEffect>
                                  </p:childTnLst>
                                </p:cTn>
                              </p:par>
                              <p:par>
                                <p:cTn id="41" presetID="1" presetClass="entr" presetSubtype="0" fill="hold" grpId="0" nodeType="withEffect">
                                  <p:stCondLst>
                                    <p:cond delay="480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饼形 2"/>
          <p:cNvSpPr/>
          <p:nvPr/>
        </p:nvSpPr>
        <p:spPr>
          <a:xfrm rot="4814441">
            <a:off x="3690144" y="1753166"/>
            <a:ext cx="2005012" cy="2003425"/>
          </a:xfrm>
          <a:prstGeom prst="pie">
            <a:avLst>
              <a:gd name="adj1" fmla="val 18123256"/>
              <a:gd name="adj2" fmla="val 1432039"/>
            </a:avLst>
          </a:prstGeom>
          <a:solidFill>
            <a:srgbClr val="92D050"/>
          </a:solidFill>
          <a:ln>
            <a:noFill/>
          </a:ln>
          <a:effectLst>
            <a:outerShdw blurRad="50800" dist="38100" dir="8100000" algn="tr" rotWithShape="0">
              <a:prstClr val="black">
                <a:alpha val="10000"/>
              </a:prstClr>
            </a:outerShdw>
          </a:effectLst>
        </p:spPr>
        <p:txBody>
          <a:bodyPr/>
          <a:lstStyle/>
          <a:p>
            <a:pPr defTabSz="685800">
              <a:defRPr/>
            </a:pPr>
            <a:endParaRPr lang="zh-CN" altLang="en-US" sz="1350">
              <a:solidFill>
                <a:prstClr val="black"/>
              </a:solidFill>
            </a:endParaRPr>
          </a:p>
        </p:txBody>
      </p:sp>
      <p:sp>
        <p:nvSpPr>
          <p:cNvPr id="4" name="饼形 3"/>
          <p:cNvSpPr/>
          <p:nvPr/>
        </p:nvSpPr>
        <p:spPr>
          <a:xfrm rot="4814441">
            <a:off x="3602037" y="1663473"/>
            <a:ext cx="2182812" cy="2182812"/>
          </a:xfrm>
          <a:prstGeom prst="pie">
            <a:avLst>
              <a:gd name="adj1" fmla="val 14871707"/>
              <a:gd name="adj2" fmla="val 18147524"/>
            </a:avLst>
          </a:prstGeom>
          <a:solidFill>
            <a:srgbClr val="006DB1"/>
          </a:solidFill>
          <a:ln>
            <a:noFill/>
          </a:ln>
          <a:effectLst>
            <a:outerShdw blurRad="50800" dist="38100" dir="8100000" algn="tr" rotWithShape="0">
              <a:prstClr val="black">
                <a:alpha val="10000"/>
              </a:prstClr>
            </a:outerShdw>
          </a:effectLst>
        </p:spPr>
        <p:txBody>
          <a:bodyPr/>
          <a:lstStyle/>
          <a:p>
            <a:pPr defTabSz="685800">
              <a:defRPr/>
            </a:pPr>
            <a:endParaRPr lang="zh-CN" altLang="en-US" sz="1350">
              <a:solidFill>
                <a:prstClr val="black"/>
              </a:solidFill>
            </a:endParaRPr>
          </a:p>
        </p:txBody>
      </p:sp>
      <p:sp>
        <p:nvSpPr>
          <p:cNvPr id="5" name="饼形 4"/>
          <p:cNvSpPr/>
          <p:nvPr/>
        </p:nvSpPr>
        <p:spPr>
          <a:xfrm rot="4814441">
            <a:off x="3569493" y="1597592"/>
            <a:ext cx="2247900" cy="2303462"/>
          </a:xfrm>
          <a:prstGeom prst="pie">
            <a:avLst>
              <a:gd name="adj1" fmla="val 11438211"/>
              <a:gd name="adj2" fmla="val 14922819"/>
            </a:avLst>
          </a:prstGeom>
          <a:solidFill>
            <a:srgbClr val="00A6FB"/>
          </a:solidFill>
          <a:ln>
            <a:noFill/>
          </a:ln>
          <a:effectLst>
            <a:outerShdw blurRad="50800" dist="25400" dir="5400000" algn="t" rotWithShape="0">
              <a:prstClr val="black">
                <a:alpha val="10000"/>
              </a:prstClr>
            </a:outerShdw>
          </a:effectLst>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350">
              <a:solidFill>
                <a:prstClr val="white"/>
              </a:solidFill>
            </a:endParaRPr>
          </a:p>
        </p:txBody>
      </p:sp>
      <p:sp>
        <p:nvSpPr>
          <p:cNvPr id="6" name="饼形 5"/>
          <p:cNvSpPr/>
          <p:nvPr/>
        </p:nvSpPr>
        <p:spPr>
          <a:xfrm rot="4814441">
            <a:off x="3514724" y="1574573"/>
            <a:ext cx="2351087" cy="2351088"/>
          </a:xfrm>
          <a:prstGeom prst="pie">
            <a:avLst>
              <a:gd name="adj1" fmla="val 9854737"/>
              <a:gd name="adj2" fmla="val 11493217"/>
            </a:avLst>
          </a:prstGeom>
          <a:solidFill>
            <a:srgbClr val="E5BC00"/>
          </a:solidFill>
          <a:ln>
            <a:noFill/>
          </a:ln>
          <a:effectLst>
            <a:outerShdw blurRad="50800" dir="2700000" algn="tl" rotWithShape="0">
              <a:prstClr val="black">
                <a:alpha val="30000"/>
              </a:prstClr>
            </a:outerShdw>
          </a:effectLst>
        </p:spPr>
        <p:txBody>
          <a:bodyPr/>
          <a:lstStyle/>
          <a:p>
            <a:pPr defTabSz="685800">
              <a:defRPr/>
            </a:pPr>
            <a:endParaRPr lang="zh-CN" altLang="en-US" sz="1350">
              <a:solidFill>
                <a:prstClr val="black"/>
              </a:solidFill>
            </a:endParaRPr>
          </a:p>
        </p:txBody>
      </p:sp>
      <p:sp>
        <p:nvSpPr>
          <p:cNvPr id="7" name="饼形 6"/>
          <p:cNvSpPr/>
          <p:nvPr/>
        </p:nvSpPr>
        <p:spPr>
          <a:xfrm>
            <a:off x="3479799" y="1539648"/>
            <a:ext cx="2420938" cy="2422525"/>
          </a:xfrm>
          <a:prstGeom prst="pie">
            <a:avLst>
              <a:gd name="adj1" fmla="val 6221959"/>
              <a:gd name="adj2" fmla="val 14701457"/>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8" name="组合 7"/>
          <p:cNvGrpSpPr/>
          <p:nvPr/>
        </p:nvGrpSpPr>
        <p:grpSpPr bwMode="auto">
          <a:xfrm>
            <a:off x="5065712" y="1360260"/>
            <a:ext cx="2787650" cy="1065213"/>
            <a:chOff x="4808527" y="1195608"/>
            <a:chExt cx="2787809" cy="1064295"/>
          </a:xfrm>
        </p:grpSpPr>
        <p:grpSp>
          <p:nvGrpSpPr>
            <p:cNvPr id="9" name="组合 92"/>
            <p:cNvGrpSpPr/>
            <p:nvPr/>
          </p:nvGrpSpPr>
          <p:grpSpPr bwMode="auto">
            <a:xfrm>
              <a:off x="5567014" y="1667276"/>
              <a:ext cx="2029322" cy="592627"/>
              <a:chOff x="5567014" y="1667276"/>
              <a:chExt cx="2029322" cy="592627"/>
            </a:xfrm>
          </p:grpSpPr>
          <p:sp>
            <p:nvSpPr>
              <p:cNvPr id="15" name="Rectangle 3"/>
              <p:cNvSpPr txBox="1">
                <a:spLocks noChangeArrowheads="1"/>
              </p:cNvSpPr>
              <p:nvPr/>
            </p:nvSpPr>
            <p:spPr bwMode="auto">
              <a:xfrm>
                <a:off x="5567395" y="1666690"/>
                <a:ext cx="2028941" cy="59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80000"/>
                  </a:lnSpc>
                  <a:spcBef>
                    <a:spcPct val="20000"/>
                  </a:spcBef>
                  <a:buFont typeface="Arial" panose="020B0604020202020204" pitchFamily="34" charset="0"/>
                  <a:buNone/>
                </a:pP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rPr>
                  <a:t>click to add text</a:t>
                </a:r>
                <a:endPar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endParaRPr>
              </a:p>
              <a:p>
                <a:pPr defTabSz="685800">
                  <a:spcBef>
                    <a:spcPct val="20000"/>
                  </a:spcBef>
                  <a:buFont typeface="Arial" panose="020B0604020202020204" pitchFamily="34" charset="0"/>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a:t>
                </a:r>
                <a:endParaRPr lang="en-US" altLang="zh-CN" sz="1000">
                  <a:solidFill>
                    <a:srgbClr val="7F7F7F"/>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572157" y="1714273"/>
                <a:ext cx="0" cy="54563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椭圆 9"/>
            <p:cNvSpPr/>
            <p:nvPr/>
          </p:nvSpPr>
          <p:spPr>
            <a:xfrm>
              <a:off x="4808527" y="1858611"/>
              <a:ext cx="100018" cy="99927"/>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1" name="组合 51"/>
            <p:cNvGrpSpPr/>
            <p:nvPr/>
          </p:nvGrpSpPr>
          <p:grpSpPr bwMode="auto">
            <a:xfrm>
              <a:off x="4894482" y="1545294"/>
              <a:ext cx="2485831" cy="327647"/>
              <a:chOff x="6489563" y="980261"/>
              <a:chExt cx="2733671" cy="360314"/>
            </a:xfrm>
          </p:grpSpPr>
          <p:cxnSp>
            <p:nvCxnSpPr>
              <p:cNvPr id="13" name="直接连接符 12"/>
              <p:cNvCxnSpPr>
                <a:stCxn id="10" idx="7"/>
              </p:cNvCxnSpPr>
              <p:nvPr/>
            </p:nvCxnSpPr>
            <p:spPr>
              <a:xfrm flipV="1">
                <a:off x="6489316" y="979450"/>
                <a:ext cx="740251" cy="36106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229567" y="979450"/>
                <a:ext cx="19937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2" name="矩形 61"/>
            <p:cNvSpPr>
              <a:spLocks noChangeArrowheads="1"/>
            </p:cNvSpPr>
            <p:nvPr/>
          </p:nvSpPr>
          <p:spPr bwMode="auto">
            <a:xfrm>
              <a:off x="6817622" y="119560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600" b="1" dirty="0">
                  <a:solidFill>
                    <a:srgbClr val="000000"/>
                  </a:solidFill>
                  <a:latin typeface="Arial" panose="020B0604020202020204" pitchFamily="34" charset="0"/>
                  <a:ea typeface="Batang" panose="02030600000101010101" pitchFamily="18" charset="-127"/>
                </a:rPr>
                <a:t>15%</a:t>
              </a:r>
              <a:endParaRPr lang="en-US" altLang="zh-CN" sz="1600" b="1" dirty="0">
                <a:solidFill>
                  <a:srgbClr val="000000"/>
                </a:solidFill>
                <a:latin typeface="Arial" panose="020B0604020202020204" pitchFamily="34" charset="0"/>
                <a:cs typeface="Arial" panose="020B0604020202020204" pitchFamily="34" charset="0"/>
              </a:endParaRPr>
            </a:p>
          </p:txBody>
        </p:sp>
      </p:grpSp>
      <p:grpSp>
        <p:nvGrpSpPr>
          <p:cNvPr id="17" name="组合 16"/>
          <p:cNvGrpSpPr/>
          <p:nvPr/>
        </p:nvGrpSpPr>
        <p:grpSpPr bwMode="auto">
          <a:xfrm>
            <a:off x="1090612" y="2652485"/>
            <a:ext cx="2889250" cy="1358900"/>
            <a:chOff x="832868" y="2487723"/>
            <a:chExt cx="2890291" cy="1358777"/>
          </a:xfrm>
        </p:grpSpPr>
        <p:sp>
          <p:nvSpPr>
            <p:cNvPr id="18" name="Rectangle 3"/>
            <p:cNvSpPr txBox="1">
              <a:spLocks noChangeArrowheads="1"/>
            </p:cNvSpPr>
            <p:nvPr/>
          </p:nvSpPr>
          <p:spPr bwMode="auto">
            <a:xfrm>
              <a:off x="832868" y="3181398"/>
              <a:ext cx="2316997" cy="66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685800">
                <a:spcBef>
                  <a:spcPct val="20000"/>
                </a:spcBef>
                <a:buFont typeface="Arial" panose="020B0604020202020204" pitchFamily="34" charset="0"/>
                <a:buNone/>
              </a:pPr>
              <a:r>
                <a:rPr lang="en-US" altLang="zh-CN" sz="1000" dirty="0">
                  <a:solidFill>
                    <a:prstClr val="black"/>
                  </a:solidFill>
                  <a:latin typeface="Arial" panose="020B0604020202020204" pitchFamily="34" charset="0"/>
                  <a:ea typeface="微软雅黑" panose="020B0503020204020204" pitchFamily="34" charset="-122"/>
                  <a:cs typeface="Arial" panose="020B0604020202020204" pitchFamily="34" charset="0"/>
                </a:rPr>
                <a:t>click to add text  </a:t>
              </a:r>
              <a:r>
                <a:rPr lang="zh-CN" altLang="en-US" sz="1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algn="r" defTabSz="685800">
                <a:spcBef>
                  <a:spcPct val="20000"/>
                </a:spcBef>
                <a:buFont typeface="Arial" panose="020B0604020202020204" pitchFamily="34" charset="0"/>
                <a:buNone/>
              </a:pPr>
              <a:r>
                <a:rPr lang="zh-CN" altLang="zh-CN" sz="1100" dirty="0">
                  <a:solidFill>
                    <a:prstClr val="black"/>
                  </a:solidFill>
                  <a:latin typeface="微软雅黑" panose="020B0503020204020204" pitchFamily="34" charset="-122"/>
                  <a:ea typeface="微软雅黑" panose="020B0503020204020204" pitchFamily="34" charset="-122"/>
                </a:rPr>
                <a:t>上海锐普广告有限公司是中国第一家精品</a:t>
              </a:r>
              <a:r>
                <a:rPr lang="en-US" altLang="zh-CN" sz="1100" dirty="0">
                  <a:solidFill>
                    <a:prstClr val="black"/>
                  </a:solidFill>
                  <a:latin typeface="微软雅黑" panose="020B0503020204020204" pitchFamily="34" charset="-122"/>
                  <a:ea typeface="微软雅黑" panose="020B0503020204020204" pitchFamily="34" charset="-122"/>
                </a:rPr>
                <a:t>PPT</a:t>
              </a:r>
              <a:r>
                <a:rPr lang="zh-CN" altLang="zh-CN" sz="1100" dirty="0">
                  <a:solidFill>
                    <a:prstClr val="black"/>
                  </a:solidFill>
                  <a:latin typeface="微软雅黑" panose="020B0503020204020204" pitchFamily="34" charset="-122"/>
                  <a:ea typeface="微软雅黑" panose="020B0503020204020204" pitchFamily="34" charset="-122"/>
                </a:rPr>
                <a:t>设计机构</a:t>
              </a:r>
              <a:endParaRPr lang="en-US" altLang="zh-CN" sz="1100" dirty="0">
                <a:solidFill>
                  <a:prstClr val="black"/>
                </a:solidFill>
                <a:latin typeface="微软雅黑" panose="020B0503020204020204" pitchFamily="34" charset="-122"/>
                <a:ea typeface="微软雅黑" panose="020B0503020204020204" pitchFamily="34" charset="-122"/>
              </a:endParaRPr>
            </a:p>
          </p:txBody>
        </p:sp>
        <p:grpSp>
          <p:nvGrpSpPr>
            <p:cNvPr id="19" name="组合 3"/>
            <p:cNvGrpSpPr/>
            <p:nvPr/>
          </p:nvGrpSpPr>
          <p:grpSpPr bwMode="auto">
            <a:xfrm>
              <a:off x="1912967" y="2487723"/>
              <a:ext cx="1810192" cy="1309413"/>
              <a:chOff x="1912967" y="2487723"/>
              <a:chExt cx="1810192" cy="1309413"/>
            </a:xfrm>
          </p:grpSpPr>
          <p:cxnSp>
            <p:nvCxnSpPr>
              <p:cNvPr id="20" name="直接连接符 19"/>
              <p:cNvCxnSpPr/>
              <p:nvPr/>
            </p:nvCxnSpPr>
            <p:spPr>
              <a:xfrm>
                <a:off x="3187978" y="3256003"/>
                <a:ext cx="0" cy="541289"/>
              </a:xfrm>
              <a:prstGeom prst="line">
                <a:avLst/>
              </a:prstGeom>
              <a:ln w="12700">
                <a:solidFill>
                  <a:srgbClr val="E34847"/>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23110" y="2487723"/>
                <a:ext cx="100049" cy="100004"/>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2" name="组合 85"/>
              <p:cNvGrpSpPr/>
              <p:nvPr/>
            </p:nvGrpSpPr>
            <p:grpSpPr bwMode="auto">
              <a:xfrm flipH="1" flipV="1">
                <a:off x="1920405" y="2565930"/>
                <a:ext cx="1720093" cy="532930"/>
                <a:chOff x="6497002" y="979503"/>
                <a:chExt cx="1732088" cy="360319"/>
              </a:xfrm>
            </p:grpSpPr>
            <p:cxnSp>
              <p:nvCxnSpPr>
                <p:cNvPr id="24" name="直接连接符 23"/>
                <p:cNvCxnSpPr/>
                <p:nvPr/>
              </p:nvCxnSpPr>
              <p:spPr>
                <a:xfrm flipV="1">
                  <a:off x="6496919" y="979506"/>
                  <a:ext cx="444563" cy="36060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938284" y="980579"/>
                  <a:ext cx="129051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3" name="矩形 88"/>
              <p:cNvSpPr>
                <a:spLocks noChangeArrowheads="1"/>
              </p:cNvSpPr>
              <p:nvPr/>
            </p:nvSpPr>
            <p:spPr bwMode="auto">
              <a:xfrm>
                <a:off x="1912967" y="27496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2000" b="1" dirty="0">
                    <a:solidFill>
                      <a:srgbClr val="E34847"/>
                    </a:solidFill>
                    <a:latin typeface="Arial" panose="020B0604020202020204" pitchFamily="34" charset="0"/>
                    <a:ea typeface="Batang" panose="02030600000101010101" pitchFamily="18" charset="-127"/>
                  </a:rPr>
                  <a:t>41%</a:t>
                </a:r>
                <a:endParaRPr lang="en-US" altLang="zh-CN" sz="2000" b="1" dirty="0">
                  <a:solidFill>
                    <a:srgbClr val="E34847"/>
                  </a:solidFill>
                  <a:latin typeface="Arial" panose="020B0604020202020204" pitchFamily="34" charset="0"/>
                  <a:cs typeface="Arial" panose="020B0604020202020204" pitchFamily="34" charset="0"/>
                </a:endParaRPr>
              </a:p>
            </p:txBody>
          </p:sp>
        </p:grpSp>
      </p:grpSp>
      <p:grpSp>
        <p:nvGrpSpPr>
          <p:cNvPr id="26" name="组合 25"/>
          <p:cNvGrpSpPr/>
          <p:nvPr/>
        </p:nvGrpSpPr>
        <p:grpSpPr bwMode="auto">
          <a:xfrm>
            <a:off x="4919662" y="3263673"/>
            <a:ext cx="2308225" cy="1357312"/>
            <a:chOff x="4662750" y="3098860"/>
            <a:chExt cx="2308516" cy="1356898"/>
          </a:xfrm>
        </p:grpSpPr>
        <p:sp>
          <p:nvSpPr>
            <p:cNvPr id="27" name="椭圆 26"/>
            <p:cNvSpPr/>
            <p:nvPr/>
          </p:nvSpPr>
          <p:spPr>
            <a:xfrm>
              <a:off x="4662750" y="3098860"/>
              <a:ext cx="100025" cy="99981"/>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8" name="组合 66"/>
            <p:cNvGrpSpPr/>
            <p:nvPr/>
          </p:nvGrpSpPr>
          <p:grpSpPr bwMode="auto">
            <a:xfrm flipV="1">
              <a:off x="4751867" y="3180879"/>
              <a:ext cx="1424399" cy="570922"/>
              <a:chOff x="6490881" y="1044570"/>
              <a:chExt cx="1354363" cy="300954"/>
            </a:xfrm>
          </p:grpSpPr>
          <p:cxnSp>
            <p:nvCxnSpPr>
              <p:cNvPr id="33" name="直接连接符 32"/>
              <p:cNvCxnSpPr/>
              <p:nvPr/>
            </p:nvCxnSpPr>
            <p:spPr>
              <a:xfrm flipV="1">
                <a:off x="6490685" y="1044927"/>
                <a:ext cx="243051" cy="30033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6733736" y="1044927"/>
                <a:ext cx="111109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9" name="矩形 71"/>
            <p:cNvSpPr>
              <a:spLocks noChangeArrowheads="1"/>
            </p:cNvSpPr>
            <p:nvPr/>
          </p:nvSpPr>
          <p:spPr bwMode="auto">
            <a:xfrm>
              <a:off x="5512169" y="3375001"/>
              <a:ext cx="530982" cy="299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defRPr/>
              </a:pPr>
              <a:r>
                <a:rPr lang="en-US" altLang="zh-CN" sz="1350" b="1" dirty="0" smtClean="0">
                  <a:solidFill>
                    <a:prstClr val="black"/>
                  </a:solidFill>
                  <a:latin typeface="Arial" panose="020B0604020202020204" pitchFamily="34" charset="0"/>
                  <a:cs typeface="Arial" panose="020B0604020202020204" pitchFamily="34" charset="0"/>
                </a:rPr>
                <a:t>2</a:t>
              </a:r>
              <a:r>
                <a:rPr lang="en-US" altLang="ko-KR" sz="1350" b="1" dirty="0" smtClean="0">
                  <a:solidFill>
                    <a:prstClr val="black"/>
                  </a:solidFill>
                  <a:latin typeface="Arial" panose="020B0604020202020204" pitchFamily="34" charset="0"/>
                  <a:ea typeface="Batang" panose="02030600000101010101" pitchFamily="18" charset="-127"/>
                </a:rPr>
                <a:t>5%</a:t>
              </a:r>
              <a:endParaRPr lang="en-US" altLang="zh-CN" sz="1350" b="1" dirty="0" smtClean="0">
                <a:solidFill>
                  <a:prstClr val="black"/>
                </a:solidFill>
                <a:latin typeface="Arial" panose="020B0604020202020204" pitchFamily="34" charset="0"/>
                <a:cs typeface="Arial" panose="020B0604020202020204" pitchFamily="34" charset="0"/>
              </a:endParaRPr>
            </a:p>
          </p:txBody>
        </p:sp>
        <p:grpSp>
          <p:nvGrpSpPr>
            <p:cNvPr id="30" name="组合 94"/>
            <p:cNvGrpSpPr/>
            <p:nvPr/>
          </p:nvGrpSpPr>
          <p:grpSpPr bwMode="auto">
            <a:xfrm>
              <a:off x="5004048" y="3863131"/>
              <a:ext cx="1967218" cy="592627"/>
              <a:chOff x="5446000" y="1569416"/>
              <a:chExt cx="1967218" cy="592627"/>
            </a:xfrm>
          </p:grpSpPr>
          <p:sp>
            <p:nvSpPr>
              <p:cNvPr id="31" name="Rectangle 3"/>
              <p:cNvSpPr txBox="1">
                <a:spLocks noChangeArrowheads="1"/>
              </p:cNvSpPr>
              <p:nvPr/>
            </p:nvSpPr>
            <p:spPr bwMode="auto">
              <a:xfrm>
                <a:off x="5446057" y="1570087"/>
                <a:ext cx="1967161" cy="59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80000"/>
                  </a:lnSpc>
                  <a:spcBef>
                    <a:spcPct val="20000"/>
                  </a:spcBef>
                  <a:buFont typeface="Arial" panose="020B0604020202020204" pitchFamily="34" charset="0"/>
                  <a:buNone/>
                </a:pP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rPr>
                  <a:t>click to add text</a:t>
                </a:r>
                <a:endPar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endParaRPr>
              </a:p>
              <a:p>
                <a:pPr defTabSz="685800">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7F7F7F"/>
                    </a:solidFill>
                    <a:latin typeface="微软雅黑" panose="020B0503020204020204" pitchFamily="34" charset="-122"/>
                    <a:ea typeface="微软雅黑" panose="020B0503020204020204" pitchFamily="34" charset="-122"/>
                  </a:rPr>
                  <a:t>PPT</a:t>
                </a:r>
                <a:r>
                  <a:rPr lang="zh-CN" altLang="zh-CN" sz="1100">
                    <a:solidFill>
                      <a:srgbClr val="7F7F7F"/>
                    </a:solidFill>
                    <a:latin typeface="微软雅黑" panose="020B0503020204020204" pitchFamily="34" charset="-122"/>
                    <a:ea typeface="微软雅黑" panose="020B0503020204020204" pitchFamily="34" charset="-122"/>
                  </a:rPr>
                  <a:t>设计机构</a:t>
                </a:r>
                <a:endParaRPr lang="en-US" altLang="zh-CN" sz="1100">
                  <a:solidFill>
                    <a:srgbClr val="7F7F7F"/>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5450821" y="1617697"/>
                <a:ext cx="0" cy="54434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5" name="组合 34"/>
          <p:cNvGrpSpPr/>
          <p:nvPr/>
        </p:nvGrpSpPr>
        <p:grpSpPr bwMode="auto">
          <a:xfrm>
            <a:off x="1589087" y="699860"/>
            <a:ext cx="2922587" cy="1217613"/>
            <a:chOff x="1331640" y="535186"/>
            <a:chExt cx="2922564" cy="1216663"/>
          </a:xfrm>
        </p:grpSpPr>
        <p:grpSp>
          <p:nvGrpSpPr>
            <p:cNvPr id="36" name="组合 76"/>
            <p:cNvGrpSpPr/>
            <p:nvPr/>
          </p:nvGrpSpPr>
          <p:grpSpPr bwMode="auto">
            <a:xfrm flipH="1">
              <a:off x="2261392" y="842963"/>
              <a:ext cx="1899726" cy="816666"/>
              <a:chOff x="6153628" y="647382"/>
              <a:chExt cx="1912972" cy="518659"/>
            </a:xfrm>
          </p:grpSpPr>
          <p:cxnSp>
            <p:nvCxnSpPr>
              <p:cNvPr id="42" name="直接连接符 41"/>
              <p:cNvCxnSpPr/>
              <p:nvPr/>
            </p:nvCxnSpPr>
            <p:spPr>
              <a:xfrm flipV="1">
                <a:off x="6154207" y="647355"/>
                <a:ext cx="684182" cy="5188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838389" y="647355"/>
                <a:ext cx="1227691"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7" name="矩形 89"/>
            <p:cNvSpPr>
              <a:spLocks noChangeArrowheads="1"/>
            </p:cNvSpPr>
            <p:nvPr/>
          </p:nvSpPr>
          <p:spPr bwMode="auto">
            <a:xfrm flipH="1">
              <a:off x="2261780" y="535186"/>
              <a:ext cx="46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400" b="1" dirty="0">
                  <a:solidFill>
                    <a:srgbClr val="000000"/>
                  </a:solidFill>
                  <a:latin typeface="Arial" panose="020B0604020202020204" pitchFamily="34" charset="0"/>
                  <a:ea typeface="Batang" panose="02030600000101010101" pitchFamily="18" charset="-127"/>
                </a:rPr>
                <a:t>4%</a:t>
              </a:r>
              <a:endParaRPr lang="en-US" altLang="zh-CN" sz="1400" b="1" dirty="0">
                <a:solidFill>
                  <a:srgbClr val="000000"/>
                </a:solidFill>
                <a:latin typeface="Arial" panose="020B0604020202020204" pitchFamily="34" charset="0"/>
                <a:cs typeface="Arial" panose="020B0604020202020204" pitchFamily="34" charset="0"/>
              </a:endParaRPr>
            </a:p>
          </p:txBody>
        </p:sp>
        <p:sp>
          <p:nvSpPr>
            <p:cNvPr id="38" name="椭圆 37"/>
            <p:cNvSpPr/>
            <p:nvPr/>
          </p:nvSpPr>
          <p:spPr>
            <a:xfrm>
              <a:off x="4154193" y="1651914"/>
              <a:ext cx="100011" cy="99935"/>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9" name="组合 98"/>
            <p:cNvGrpSpPr/>
            <p:nvPr/>
          </p:nvGrpSpPr>
          <p:grpSpPr bwMode="auto">
            <a:xfrm>
              <a:off x="1331640" y="971011"/>
              <a:ext cx="2172011" cy="641220"/>
              <a:chOff x="5280309" y="1612231"/>
              <a:chExt cx="2172011" cy="641220"/>
            </a:xfrm>
          </p:grpSpPr>
          <p:sp>
            <p:nvSpPr>
              <p:cNvPr id="40" name="Rectangle 3"/>
              <p:cNvSpPr txBox="1">
                <a:spLocks noChangeArrowheads="1"/>
              </p:cNvSpPr>
              <p:nvPr/>
            </p:nvSpPr>
            <p:spPr bwMode="auto">
              <a:xfrm>
                <a:off x="5280309" y="1612629"/>
                <a:ext cx="2171683" cy="59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685800">
                  <a:spcBef>
                    <a:spcPct val="20000"/>
                  </a:spcBef>
                  <a:buFont typeface="Arial" panose="020B0604020202020204" pitchFamily="34" charset="0"/>
                  <a:buNone/>
                </a:pPr>
                <a:r>
                  <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rPr>
                  <a:t>click to add text </a:t>
                </a: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a:solidFill>
                    <a:srgbClr val="595959"/>
                  </a:solidFill>
                  <a:latin typeface="微软雅黑" panose="020B0503020204020204" pitchFamily="34" charset="-122"/>
                  <a:ea typeface="微软雅黑" panose="020B0503020204020204" pitchFamily="34" charset="-122"/>
                  <a:cs typeface="Arial" panose="020B0604020202020204" pitchFamily="34" charset="0"/>
                </a:endParaRPr>
              </a:p>
              <a:p>
                <a:pPr algn="r" defTabSz="685800">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上海锐普广告有限公司</a:t>
                </a:r>
                <a:endParaRPr lang="en-US" altLang="zh-CN" sz="1100">
                  <a:solidFill>
                    <a:srgbClr val="7F7F7F"/>
                  </a:solidFill>
                  <a:latin typeface="微软雅黑" panose="020B0503020204020204" pitchFamily="34" charset="-122"/>
                  <a:ea typeface="微软雅黑" panose="020B0503020204020204" pitchFamily="34" charset="-122"/>
                </a:endParaRPr>
              </a:p>
              <a:p>
                <a:pPr algn="r" defTabSz="685800">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是中国第一家精品</a:t>
                </a:r>
                <a:r>
                  <a:rPr lang="en-US" altLang="zh-CN" sz="1100">
                    <a:solidFill>
                      <a:srgbClr val="7F7F7F"/>
                    </a:solidFill>
                    <a:latin typeface="微软雅黑" panose="020B0503020204020204" pitchFamily="34" charset="-122"/>
                    <a:ea typeface="微软雅黑" panose="020B0503020204020204" pitchFamily="34" charset="-122"/>
                  </a:rPr>
                  <a:t>PPT</a:t>
                </a:r>
                <a:r>
                  <a:rPr lang="zh-CN" altLang="zh-CN" sz="1100">
                    <a:solidFill>
                      <a:srgbClr val="7F7F7F"/>
                    </a:solidFill>
                    <a:latin typeface="微软雅黑" panose="020B0503020204020204" pitchFamily="34" charset="-122"/>
                    <a:ea typeface="微软雅黑" panose="020B0503020204020204" pitchFamily="34" charset="-122"/>
                  </a:rPr>
                  <a:t>设计机构</a:t>
                </a:r>
                <a:endParaRPr lang="en-US" altLang="zh-CN" sz="1100">
                  <a:solidFill>
                    <a:srgbClr val="7F7F7F"/>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7429767" y="1660217"/>
                <a:ext cx="0" cy="59326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4" name="组合 43"/>
          <p:cNvGrpSpPr/>
          <p:nvPr/>
        </p:nvGrpSpPr>
        <p:grpSpPr bwMode="auto">
          <a:xfrm>
            <a:off x="1665288" y="1360488"/>
            <a:ext cx="2722562" cy="1117600"/>
            <a:chOff x="1633581" y="1069404"/>
            <a:chExt cx="2722396" cy="1117460"/>
          </a:xfrm>
        </p:grpSpPr>
        <p:sp>
          <p:nvSpPr>
            <p:cNvPr id="45" name="矩形 25"/>
            <p:cNvSpPr>
              <a:spLocks noChangeArrowheads="1"/>
            </p:cNvSpPr>
            <p:nvPr/>
          </p:nvSpPr>
          <p:spPr bwMode="auto">
            <a:xfrm>
              <a:off x="1633581" y="1417423"/>
              <a:ext cx="27223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46" name="TextBox 26"/>
            <p:cNvSpPr txBox="1">
              <a:spLocks noChangeArrowheads="1"/>
            </p:cNvSpPr>
            <p:nvPr/>
          </p:nvSpPr>
          <p:spPr bwMode="auto">
            <a:xfrm>
              <a:off x="1633581" y="10694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C00000"/>
                  </a:solidFill>
                  <a:latin typeface="微软雅黑" panose="020B0503020204020204" pitchFamily="34" charset="-122"/>
                  <a:ea typeface="微软雅黑" panose="020B0503020204020204" pitchFamily="34" charset="-122"/>
                </a:rPr>
                <a:t>点击添加标题 </a:t>
              </a:r>
              <a:endParaRPr lang="zh-CN" altLang="en-US" sz="1600">
                <a:solidFill>
                  <a:srgbClr val="C00000"/>
                </a:solidFill>
                <a:latin typeface="Arial" panose="020B0604020202020204" pitchFamily="34" charset="0"/>
                <a:cs typeface="Arial" panose="020B0604020202020204" pitchFamily="34" charset="0"/>
              </a:endParaRPr>
            </a:p>
          </p:txBody>
        </p:sp>
      </p:grpSp>
      <p:sp>
        <p:nvSpPr>
          <p:cNvPr id="47" name="Freeform 13"/>
          <p:cNvSpPr>
            <a:spLocks noEditPoints="1"/>
          </p:cNvSpPr>
          <p:nvPr/>
        </p:nvSpPr>
        <p:spPr bwMode="auto">
          <a:xfrm rot="931068">
            <a:off x="4900314" y="3397751"/>
            <a:ext cx="689718" cy="691893"/>
          </a:xfrm>
          <a:custGeom>
            <a:avLst/>
            <a:gdLst>
              <a:gd name="T0" fmla="*/ 239 w 462"/>
              <a:gd name="T1" fmla="*/ 0 h 463"/>
              <a:gd name="T2" fmla="*/ 223 w 462"/>
              <a:gd name="T3" fmla="*/ 1 h 463"/>
              <a:gd name="T4" fmla="*/ 231 w 462"/>
              <a:gd name="T5" fmla="*/ 463 h 463"/>
              <a:gd name="T6" fmla="*/ 239 w 462"/>
              <a:gd name="T7" fmla="*/ 1 h 463"/>
              <a:gd name="T8" fmla="*/ 88 w 462"/>
              <a:gd name="T9" fmla="*/ 239 h 463"/>
              <a:gd name="T10" fmla="*/ 37 w 462"/>
              <a:gd name="T11" fmla="*/ 325 h 463"/>
              <a:gd name="T12" fmla="*/ 239 w 462"/>
              <a:gd name="T13" fmla="*/ 122 h 463"/>
              <a:gd name="T14" fmla="*/ 340 w 462"/>
              <a:gd name="T15" fmla="*/ 122 h 463"/>
              <a:gd name="T16" fmla="*/ 346 w 462"/>
              <a:gd name="T17" fmla="*/ 137 h 463"/>
              <a:gd name="T18" fmla="*/ 239 w 462"/>
              <a:gd name="T19" fmla="*/ 223 h 463"/>
              <a:gd name="T20" fmla="*/ 346 w 462"/>
              <a:gd name="T21" fmla="*/ 137 h 463"/>
              <a:gd name="T22" fmla="*/ 223 w 462"/>
              <a:gd name="T23" fmla="*/ 122 h 463"/>
              <a:gd name="T24" fmla="*/ 223 w 462"/>
              <a:gd name="T25" fmla="*/ 17 h 463"/>
              <a:gd name="T26" fmla="*/ 223 w 462"/>
              <a:gd name="T27" fmla="*/ 223 h 463"/>
              <a:gd name="T28" fmla="*/ 117 w 462"/>
              <a:gd name="T29" fmla="*/ 137 h 463"/>
              <a:gd name="T30" fmla="*/ 88 w 462"/>
              <a:gd name="T31" fmla="*/ 223 h 463"/>
              <a:gd name="T32" fmla="*/ 37 w 462"/>
              <a:gd name="T33" fmla="*/ 137 h 463"/>
              <a:gd name="T34" fmla="*/ 88 w 462"/>
              <a:gd name="T35" fmla="*/ 223 h 463"/>
              <a:gd name="T36" fmla="*/ 223 w 462"/>
              <a:gd name="T37" fmla="*/ 239 h 463"/>
              <a:gd name="T38" fmla="*/ 116 w 462"/>
              <a:gd name="T39" fmla="*/ 325 h 463"/>
              <a:gd name="T40" fmla="*/ 223 w 462"/>
              <a:gd name="T41" fmla="*/ 341 h 463"/>
              <a:gd name="T42" fmla="*/ 122 w 462"/>
              <a:gd name="T43" fmla="*/ 341 h 463"/>
              <a:gd name="T44" fmla="*/ 239 w 462"/>
              <a:gd name="T45" fmla="*/ 446 h 463"/>
              <a:gd name="T46" fmla="*/ 341 w 462"/>
              <a:gd name="T47" fmla="*/ 341 h 463"/>
              <a:gd name="T48" fmla="*/ 239 w 462"/>
              <a:gd name="T49" fmla="*/ 325 h 463"/>
              <a:gd name="T50" fmla="*/ 358 w 462"/>
              <a:gd name="T51" fmla="*/ 239 h 463"/>
              <a:gd name="T52" fmla="*/ 239 w 462"/>
              <a:gd name="T53" fmla="*/ 325 h 463"/>
              <a:gd name="T54" fmla="*/ 446 w 462"/>
              <a:gd name="T55" fmla="*/ 239 h 463"/>
              <a:gd name="T56" fmla="*/ 362 w 462"/>
              <a:gd name="T57" fmla="*/ 325 h 463"/>
              <a:gd name="T58" fmla="*/ 374 w 462"/>
              <a:gd name="T59" fmla="*/ 223 h 463"/>
              <a:gd name="T60" fmla="*/ 425 w 462"/>
              <a:gd name="T61" fmla="*/ 137 h 463"/>
              <a:gd name="T62" fmla="*/ 374 w 462"/>
              <a:gd name="T63" fmla="*/ 223 h 463"/>
              <a:gd name="T64" fmla="*/ 357 w 462"/>
              <a:gd name="T65" fmla="*/ 122 h 463"/>
              <a:gd name="T66" fmla="*/ 416 w 462"/>
              <a:gd name="T67" fmla="*/ 122 h 463"/>
              <a:gd name="T68" fmla="*/ 105 w 462"/>
              <a:gd name="T69" fmla="*/ 122 h 463"/>
              <a:gd name="T70" fmla="*/ 165 w 462"/>
              <a:gd name="T71" fmla="*/ 27 h 463"/>
              <a:gd name="T72" fmla="*/ 105 w 462"/>
              <a:gd name="T73" fmla="*/ 341 h 463"/>
              <a:gd name="T74" fmla="*/ 46 w 462"/>
              <a:gd name="T75" fmla="*/ 341 h 463"/>
              <a:gd name="T76" fmla="*/ 357 w 462"/>
              <a:gd name="T77" fmla="*/ 341 h 463"/>
              <a:gd name="T78" fmla="*/ 297 w 462"/>
              <a:gd name="T79" fmla="*/ 436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2" h="463">
                <a:moveTo>
                  <a:pt x="239" y="1"/>
                </a:moveTo>
                <a:cubicBezTo>
                  <a:pt x="239" y="0"/>
                  <a:pt x="239" y="0"/>
                  <a:pt x="239" y="0"/>
                </a:cubicBezTo>
                <a:cubicBezTo>
                  <a:pt x="223" y="0"/>
                  <a:pt x="223" y="0"/>
                  <a:pt x="223" y="0"/>
                </a:cubicBezTo>
                <a:cubicBezTo>
                  <a:pt x="223" y="1"/>
                  <a:pt x="223" y="1"/>
                  <a:pt x="223" y="1"/>
                </a:cubicBezTo>
                <a:cubicBezTo>
                  <a:pt x="99" y="5"/>
                  <a:pt x="0" y="107"/>
                  <a:pt x="0" y="232"/>
                </a:cubicBezTo>
                <a:cubicBezTo>
                  <a:pt x="0" y="359"/>
                  <a:pt x="104" y="463"/>
                  <a:pt x="231" y="463"/>
                </a:cubicBezTo>
                <a:cubicBezTo>
                  <a:pt x="359" y="463"/>
                  <a:pt x="462" y="359"/>
                  <a:pt x="462" y="232"/>
                </a:cubicBezTo>
                <a:cubicBezTo>
                  <a:pt x="462" y="107"/>
                  <a:pt x="363" y="5"/>
                  <a:pt x="239" y="1"/>
                </a:cubicBezTo>
                <a:close/>
                <a:moveTo>
                  <a:pt x="16" y="239"/>
                </a:moveTo>
                <a:cubicBezTo>
                  <a:pt x="88" y="239"/>
                  <a:pt x="88" y="239"/>
                  <a:pt x="88" y="239"/>
                </a:cubicBezTo>
                <a:cubicBezTo>
                  <a:pt x="89" y="269"/>
                  <a:pt x="93" y="298"/>
                  <a:pt x="100" y="325"/>
                </a:cubicBezTo>
                <a:cubicBezTo>
                  <a:pt x="37" y="325"/>
                  <a:pt x="37" y="325"/>
                  <a:pt x="37" y="325"/>
                </a:cubicBezTo>
                <a:cubicBezTo>
                  <a:pt x="24" y="299"/>
                  <a:pt x="17" y="270"/>
                  <a:pt x="16" y="239"/>
                </a:cubicBezTo>
                <a:close/>
                <a:moveTo>
                  <a:pt x="239" y="122"/>
                </a:moveTo>
                <a:cubicBezTo>
                  <a:pt x="239" y="17"/>
                  <a:pt x="239" y="17"/>
                  <a:pt x="239" y="17"/>
                </a:cubicBezTo>
                <a:cubicBezTo>
                  <a:pt x="282" y="21"/>
                  <a:pt x="319" y="62"/>
                  <a:pt x="340" y="122"/>
                </a:cubicBezTo>
                <a:lnTo>
                  <a:pt x="239" y="122"/>
                </a:lnTo>
                <a:close/>
                <a:moveTo>
                  <a:pt x="346" y="137"/>
                </a:moveTo>
                <a:cubicBezTo>
                  <a:pt x="353" y="164"/>
                  <a:pt x="357" y="193"/>
                  <a:pt x="358" y="223"/>
                </a:cubicBezTo>
                <a:cubicBezTo>
                  <a:pt x="239" y="223"/>
                  <a:pt x="239" y="223"/>
                  <a:pt x="239" y="223"/>
                </a:cubicBezTo>
                <a:cubicBezTo>
                  <a:pt x="239" y="137"/>
                  <a:pt x="239" y="137"/>
                  <a:pt x="239" y="137"/>
                </a:cubicBezTo>
                <a:lnTo>
                  <a:pt x="346" y="137"/>
                </a:lnTo>
                <a:close/>
                <a:moveTo>
                  <a:pt x="223" y="17"/>
                </a:moveTo>
                <a:cubicBezTo>
                  <a:pt x="223" y="122"/>
                  <a:pt x="223" y="122"/>
                  <a:pt x="223" y="122"/>
                </a:cubicBezTo>
                <a:cubicBezTo>
                  <a:pt x="122" y="122"/>
                  <a:pt x="122" y="122"/>
                  <a:pt x="122" y="122"/>
                </a:cubicBezTo>
                <a:cubicBezTo>
                  <a:pt x="143" y="62"/>
                  <a:pt x="180" y="21"/>
                  <a:pt x="223" y="17"/>
                </a:cubicBezTo>
                <a:close/>
                <a:moveTo>
                  <a:pt x="223" y="137"/>
                </a:moveTo>
                <a:cubicBezTo>
                  <a:pt x="223" y="223"/>
                  <a:pt x="223" y="223"/>
                  <a:pt x="223" y="223"/>
                </a:cubicBezTo>
                <a:cubicBezTo>
                  <a:pt x="104" y="223"/>
                  <a:pt x="104" y="223"/>
                  <a:pt x="104" y="223"/>
                </a:cubicBezTo>
                <a:cubicBezTo>
                  <a:pt x="105" y="193"/>
                  <a:pt x="109" y="164"/>
                  <a:pt x="117" y="137"/>
                </a:cubicBezTo>
                <a:lnTo>
                  <a:pt x="223" y="137"/>
                </a:lnTo>
                <a:close/>
                <a:moveTo>
                  <a:pt x="88" y="223"/>
                </a:moveTo>
                <a:cubicBezTo>
                  <a:pt x="16" y="223"/>
                  <a:pt x="16" y="223"/>
                  <a:pt x="16" y="223"/>
                </a:cubicBezTo>
                <a:cubicBezTo>
                  <a:pt x="17" y="193"/>
                  <a:pt x="25" y="164"/>
                  <a:pt x="37" y="137"/>
                </a:cubicBezTo>
                <a:cubicBezTo>
                  <a:pt x="100" y="137"/>
                  <a:pt x="100" y="137"/>
                  <a:pt x="100" y="137"/>
                </a:cubicBezTo>
                <a:cubicBezTo>
                  <a:pt x="93" y="164"/>
                  <a:pt x="89" y="193"/>
                  <a:pt x="88" y="223"/>
                </a:cubicBezTo>
                <a:close/>
                <a:moveTo>
                  <a:pt x="104" y="239"/>
                </a:moveTo>
                <a:cubicBezTo>
                  <a:pt x="223" y="239"/>
                  <a:pt x="223" y="239"/>
                  <a:pt x="223" y="239"/>
                </a:cubicBezTo>
                <a:cubicBezTo>
                  <a:pt x="223" y="325"/>
                  <a:pt x="223" y="325"/>
                  <a:pt x="223" y="325"/>
                </a:cubicBezTo>
                <a:cubicBezTo>
                  <a:pt x="116" y="325"/>
                  <a:pt x="116" y="325"/>
                  <a:pt x="116" y="325"/>
                </a:cubicBezTo>
                <a:cubicBezTo>
                  <a:pt x="109" y="299"/>
                  <a:pt x="105" y="270"/>
                  <a:pt x="104" y="239"/>
                </a:cubicBezTo>
                <a:close/>
                <a:moveTo>
                  <a:pt x="223" y="341"/>
                </a:moveTo>
                <a:cubicBezTo>
                  <a:pt x="223" y="446"/>
                  <a:pt x="223" y="446"/>
                  <a:pt x="223" y="446"/>
                </a:cubicBezTo>
                <a:cubicBezTo>
                  <a:pt x="180" y="442"/>
                  <a:pt x="142" y="400"/>
                  <a:pt x="122" y="341"/>
                </a:cubicBezTo>
                <a:lnTo>
                  <a:pt x="223" y="341"/>
                </a:lnTo>
                <a:close/>
                <a:moveTo>
                  <a:pt x="239" y="446"/>
                </a:moveTo>
                <a:cubicBezTo>
                  <a:pt x="239" y="341"/>
                  <a:pt x="239" y="341"/>
                  <a:pt x="239" y="341"/>
                </a:cubicBezTo>
                <a:cubicBezTo>
                  <a:pt x="341" y="341"/>
                  <a:pt x="341" y="341"/>
                  <a:pt x="341" y="341"/>
                </a:cubicBezTo>
                <a:cubicBezTo>
                  <a:pt x="320" y="400"/>
                  <a:pt x="282" y="442"/>
                  <a:pt x="239" y="446"/>
                </a:cubicBezTo>
                <a:close/>
                <a:moveTo>
                  <a:pt x="239" y="325"/>
                </a:moveTo>
                <a:cubicBezTo>
                  <a:pt x="239" y="239"/>
                  <a:pt x="239" y="239"/>
                  <a:pt x="239" y="239"/>
                </a:cubicBezTo>
                <a:cubicBezTo>
                  <a:pt x="358" y="239"/>
                  <a:pt x="358" y="239"/>
                  <a:pt x="358" y="239"/>
                </a:cubicBezTo>
                <a:cubicBezTo>
                  <a:pt x="358" y="270"/>
                  <a:pt x="353" y="299"/>
                  <a:pt x="346" y="325"/>
                </a:cubicBezTo>
                <a:lnTo>
                  <a:pt x="239" y="325"/>
                </a:lnTo>
                <a:close/>
                <a:moveTo>
                  <a:pt x="374" y="239"/>
                </a:moveTo>
                <a:cubicBezTo>
                  <a:pt x="446" y="239"/>
                  <a:pt x="446" y="239"/>
                  <a:pt x="446" y="239"/>
                </a:cubicBezTo>
                <a:cubicBezTo>
                  <a:pt x="445" y="270"/>
                  <a:pt x="438" y="299"/>
                  <a:pt x="425" y="325"/>
                </a:cubicBezTo>
                <a:cubicBezTo>
                  <a:pt x="362" y="325"/>
                  <a:pt x="362" y="325"/>
                  <a:pt x="362" y="325"/>
                </a:cubicBezTo>
                <a:cubicBezTo>
                  <a:pt x="369" y="298"/>
                  <a:pt x="373" y="269"/>
                  <a:pt x="374" y="239"/>
                </a:cubicBezTo>
                <a:close/>
                <a:moveTo>
                  <a:pt x="374" y="223"/>
                </a:moveTo>
                <a:cubicBezTo>
                  <a:pt x="373" y="193"/>
                  <a:pt x="369" y="164"/>
                  <a:pt x="362" y="137"/>
                </a:cubicBezTo>
                <a:cubicBezTo>
                  <a:pt x="425" y="137"/>
                  <a:pt x="425" y="137"/>
                  <a:pt x="425" y="137"/>
                </a:cubicBezTo>
                <a:cubicBezTo>
                  <a:pt x="437" y="164"/>
                  <a:pt x="445" y="193"/>
                  <a:pt x="446" y="223"/>
                </a:cubicBezTo>
                <a:lnTo>
                  <a:pt x="374" y="223"/>
                </a:lnTo>
                <a:close/>
                <a:moveTo>
                  <a:pt x="416" y="122"/>
                </a:moveTo>
                <a:cubicBezTo>
                  <a:pt x="357" y="122"/>
                  <a:pt x="357" y="122"/>
                  <a:pt x="357" y="122"/>
                </a:cubicBezTo>
                <a:cubicBezTo>
                  <a:pt x="343" y="81"/>
                  <a:pt x="323" y="48"/>
                  <a:pt x="297" y="27"/>
                </a:cubicBezTo>
                <a:cubicBezTo>
                  <a:pt x="347" y="43"/>
                  <a:pt x="390" y="77"/>
                  <a:pt x="416" y="122"/>
                </a:cubicBezTo>
                <a:close/>
                <a:moveTo>
                  <a:pt x="165" y="27"/>
                </a:moveTo>
                <a:cubicBezTo>
                  <a:pt x="140" y="48"/>
                  <a:pt x="119" y="81"/>
                  <a:pt x="105" y="122"/>
                </a:cubicBezTo>
                <a:cubicBezTo>
                  <a:pt x="46" y="122"/>
                  <a:pt x="46" y="122"/>
                  <a:pt x="46" y="122"/>
                </a:cubicBezTo>
                <a:cubicBezTo>
                  <a:pt x="73" y="77"/>
                  <a:pt x="115" y="43"/>
                  <a:pt x="165" y="27"/>
                </a:cubicBezTo>
                <a:close/>
                <a:moveTo>
                  <a:pt x="46" y="341"/>
                </a:moveTo>
                <a:cubicBezTo>
                  <a:pt x="105" y="341"/>
                  <a:pt x="105" y="341"/>
                  <a:pt x="105" y="341"/>
                </a:cubicBezTo>
                <a:cubicBezTo>
                  <a:pt x="119" y="381"/>
                  <a:pt x="140" y="415"/>
                  <a:pt x="165" y="436"/>
                </a:cubicBezTo>
                <a:cubicBezTo>
                  <a:pt x="114" y="420"/>
                  <a:pt x="72" y="386"/>
                  <a:pt x="46" y="341"/>
                </a:cubicBezTo>
                <a:close/>
                <a:moveTo>
                  <a:pt x="297" y="436"/>
                </a:moveTo>
                <a:cubicBezTo>
                  <a:pt x="323" y="415"/>
                  <a:pt x="344" y="381"/>
                  <a:pt x="357" y="341"/>
                </a:cubicBezTo>
                <a:cubicBezTo>
                  <a:pt x="417" y="341"/>
                  <a:pt x="417" y="341"/>
                  <a:pt x="417" y="341"/>
                </a:cubicBezTo>
                <a:cubicBezTo>
                  <a:pt x="390" y="386"/>
                  <a:pt x="348" y="420"/>
                  <a:pt x="297" y="436"/>
                </a:cubicBezTo>
                <a:close/>
              </a:path>
            </a:pathLst>
          </a:custGeom>
          <a:solidFill>
            <a:srgbClr val="006DB1"/>
          </a:solidFill>
          <a:ln w="3175">
            <a:no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8" name="Freeform 14"/>
          <p:cNvSpPr>
            <a:spLocks noEditPoints="1"/>
          </p:cNvSpPr>
          <p:nvPr/>
        </p:nvSpPr>
        <p:spPr bwMode="auto">
          <a:xfrm>
            <a:off x="666253" y="3408380"/>
            <a:ext cx="929770" cy="670635"/>
          </a:xfrm>
          <a:custGeom>
            <a:avLst/>
            <a:gdLst>
              <a:gd name="T0" fmla="*/ 435 w 609"/>
              <a:gd name="T1" fmla="*/ 374 h 439"/>
              <a:gd name="T2" fmla="*/ 521 w 609"/>
              <a:gd name="T3" fmla="*/ 314 h 439"/>
              <a:gd name="T4" fmla="*/ 476 w 609"/>
              <a:gd name="T5" fmla="*/ 286 h 439"/>
              <a:gd name="T6" fmla="*/ 457 w 609"/>
              <a:gd name="T7" fmla="*/ 268 h 439"/>
              <a:gd name="T8" fmla="*/ 419 w 609"/>
              <a:gd name="T9" fmla="*/ 267 h 439"/>
              <a:gd name="T10" fmla="*/ 399 w 609"/>
              <a:gd name="T11" fmla="*/ 282 h 439"/>
              <a:gd name="T12" fmla="*/ 352 w 609"/>
              <a:gd name="T13" fmla="*/ 307 h 439"/>
              <a:gd name="T14" fmla="*/ 363 w 609"/>
              <a:gd name="T15" fmla="*/ 358 h 439"/>
              <a:gd name="T16" fmla="*/ 365 w 609"/>
              <a:gd name="T17" fmla="*/ 384 h 439"/>
              <a:gd name="T18" fmla="*/ 390 w 609"/>
              <a:gd name="T19" fmla="*/ 412 h 439"/>
              <a:gd name="T20" fmla="*/ 416 w 609"/>
              <a:gd name="T21" fmla="*/ 415 h 439"/>
              <a:gd name="T22" fmla="*/ 466 w 609"/>
              <a:gd name="T23" fmla="*/ 431 h 439"/>
              <a:gd name="T24" fmla="*/ 495 w 609"/>
              <a:gd name="T25" fmla="*/ 387 h 439"/>
              <a:gd name="T26" fmla="*/ 512 w 609"/>
              <a:gd name="T27" fmla="*/ 368 h 439"/>
              <a:gd name="T28" fmla="*/ 514 w 609"/>
              <a:gd name="T29" fmla="*/ 330 h 439"/>
              <a:gd name="T30" fmla="*/ 376 w 609"/>
              <a:gd name="T31" fmla="*/ 345 h 439"/>
              <a:gd name="T32" fmla="*/ 435 w 609"/>
              <a:gd name="T33" fmla="*/ 404 h 439"/>
              <a:gd name="T34" fmla="*/ 434 w 609"/>
              <a:gd name="T35" fmla="*/ 132 h 439"/>
              <a:gd name="T36" fmla="*/ 519 w 609"/>
              <a:gd name="T37" fmla="*/ 132 h 439"/>
              <a:gd name="T38" fmla="*/ 582 w 609"/>
              <a:gd name="T39" fmla="*/ 161 h 439"/>
              <a:gd name="T40" fmla="*/ 605 w 609"/>
              <a:gd name="T41" fmla="*/ 86 h 439"/>
              <a:gd name="T42" fmla="*/ 539 w 609"/>
              <a:gd name="T43" fmla="*/ 43 h 439"/>
              <a:gd name="T44" fmla="*/ 535 w 609"/>
              <a:gd name="T45" fmla="*/ 8 h 439"/>
              <a:gd name="T46" fmla="*/ 457 w 609"/>
              <a:gd name="T47" fmla="*/ 25 h 439"/>
              <a:gd name="T48" fmla="*/ 418 w 609"/>
              <a:gd name="T49" fmla="*/ 27 h 439"/>
              <a:gd name="T50" fmla="*/ 377 w 609"/>
              <a:gd name="T51" fmla="*/ 65 h 439"/>
              <a:gd name="T52" fmla="*/ 371 w 609"/>
              <a:gd name="T53" fmla="*/ 104 h 439"/>
              <a:gd name="T54" fmla="*/ 347 w 609"/>
              <a:gd name="T55" fmla="*/ 179 h 439"/>
              <a:gd name="T56" fmla="*/ 411 w 609"/>
              <a:gd name="T57" fmla="*/ 220 h 439"/>
              <a:gd name="T58" fmla="*/ 418 w 609"/>
              <a:gd name="T59" fmla="*/ 257 h 439"/>
              <a:gd name="T60" fmla="*/ 496 w 609"/>
              <a:gd name="T61" fmla="*/ 240 h 439"/>
              <a:gd name="T62" fmla="*/ 534 w 609"/>
              <a:gd name="T63" fmla="*/ 238 h 439"/>
              <a:gd name="T64" fmla="*/ 576 w 609"/>
              <a:gd name="T65" fmla="*/ 199 h 439"/>
              <a:gd name="T66" fmla="*/ 476 w 609"/>
              <a:gd name="T67" fmla="*/ 222 h 439"/>
              <a:gd name="T68" fmla="*/ 476 w 609"/>
              <a:gd name="T69" fmla="*/ 43 h 439"/>
              <a:gd name="T70" fmla="*/ 476 w 609"/>
              <a:gd name="T71" fmla="*/ 222 h 439"/>
              <a:gd name="T72" fmla="*/ 195 w 609"/>
              <a:gd name="T73" fmla="*/ 304 h 439"/>
              <a:gd name="T74" fmla="*/ 349 w 609"/>
              <a:gd name="T75" fmla="*/ 269 h 439"/>
              <a:gd name="T76" fmla="*/ 391 w 609"/>
              <a:gd name="T77" fmla="*/ 241 h 439"/>
              <a:gd name="T78" fmla="*/ 322 w 609"/>
              <a:gd name="T79" fmla="*/ 153 h 439"/>
              <a:gd name="T80" fmla="*/ 297 w 609"/>
              <a:gd name="T81" fmla="*/ 105 h 439"/>
              <a:gd name="T82" fmla="*/ 222 w 609"/>
              <a:gd name="T83" fmla="*/ 74 h 439"/>
              <a:gd name="T84" fmla="*/ 169 w 609"/>
              <a:gd name="T85" fmla="*/ 90 h 439"/>
              <a:gd name="T86" fmla="*/ 57 w 609"/>
              <a:gd name="T87" fmla="*/ 105 h 439"/>
              <a:gd name="T88" fmla="*/ 42 w 609"/>
              <a:gd name="T89" fmla="*/ 217 h 439"/>
              <a:gd name="T90" fmla="*/ 26 w 609"/>
              <a:gd name="T91" fmla="*/ 269 h 439"/>
              <a:gd name="T92" fmla="*/ 57 w 609"/>
              <a:gd name="T93" fmla="*/ 344 h 439"/>
              <a:gd name="T94" fmla="*/ 106 w 609"/>
              <a:gd name="T95" fmla="*/ 370 h 439"/>
              <a:gd name="T96" fmla="*/ 169 w 609"/>
              <a:gd name="T97" fmla="*/ 412 h 439"/>
              <a:gd name="T98" fmla="*/ 222 w 609"/>
              <a:gd name="T99" fmla="*/ 396 h 439"/>
              <a:gd name="T100" fmla="*/ 334 w 609"/>
              <a:gd name="T101" fmla="*/ 381 h 439"/>
              <a:gd name="T102" fmla="*/ 346 w 609"/>
              <a:gd name="T103" fmla="*/ 281 h 439"/>
              <a:gd name="T104" fmla="*/ 201 w 609"/>
              <a:gd name="T105" fmla="*/ 369 h 439"/>
              <a:gd name="T106" fmla="*/ 195 w 609"/>
              <a:gd name="T107" fmla="*/ 11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439">
                <a:moveTo>
                  <a:pt x="435" y="317"/>
                </a:moveTo>
                <a:cubicBezTo>
                  <a:pt x="419" y="317"/>
                  <a:pt x="407" y="330"/>
                  <a:pt x="407" y="345"/>
                </a:cubicBezTo>
                <a:cubicBezTo>
                  <a:pt x="407" y="361"/>
                  <a:pt x="419" y="374"/>
                  <a:pt x="435" y="374"/>
                </a:cubicBezTo>
                <a:cubicBezTo>
                  <a:pt x="451" y="374"/>
                  <a:pt x="463" y="361"/>
                  <a:pt x="463" y="345"/>
                </a:cubicBezTo>
                <a:cubicBezTo>
                  <a:pt x="463" y="330"/>
                  <a:pt x="451" y="317"/>
                  <a:pt x="435" y="317"/>
                </a:cubicBezTo>
                <a:close/>
                <a:moveTo>
                  <a:pt x="521" y="314"/>
                </a:moveTo>
                <a:cubicBezTo>
                  <a:pt x="519" y="308"/>
                  <a:pt x="512" y="304"/>
                  <a:pt x="505" y="307"/>
                </a:cubicBezTo>
                <a:cubicBezTo>
                  <a:pt x="498" y="309"/>
                  <a:pt x="498" y="309"/>
                  <a:pt x="498" y="309"/>
                </a:cubicBezTo>
                <a:cubicBezTo>
                  <a:pt x="493" y="300"/>
                  <a:pt x="485" y="292"/>
                  <a:pt x="476" y="286"/>
                </a:cubicBezTo>
                <a:cubicBezTo>
                  <a:pt x="480" y="279"/>
                  <a:pt x="480" y="279"/>
                  <a:pt x="480" y="279"/>
                </a:cubicBezTo>
                <a:cubicBezTo>
                  <a:pt x="482" y="273"/>
                  <a:pt x="480" y="265"/>
                  <a:pt x="474" y="262"/>
                </a:cubicBezTo>
                <a:cubicBezTo>
                  <a:pt x="468" y="259"/>
                  <a:pt x="460" y="262"/>
                  <a:pt x="457" y="268"/>
                </a:cubicBezTo>
                <a:cubicBezTo>
                  <a:pt x="454" y="275"/>
                  <a:pt x="454" y="275"/>
                  <a:pt x="454" y="275"/>
                </a:cubicBezTo>
                <a:cubicBezTo>
                  <a:pt x="444" y="272"/>
                  <a:pt x="433" y="272"/>
                  <a:pt x="422" y="274"/>
                </a:cubicBezTo>
                <a:cubicBezTo>
                  <a:pt x="419" y="267"/>
                  <a:pt x="419" y="267"/>
                  <a:pt x="419" y="267"/>
                </a:cubicBezTo>
                <a:cubicBezTo>
                  <a:pt x="417" y="260"/>
                  <a:pt x="410" y="257"/>
                  <a:pt x="404" y="259"/>
                </a:cubicBezTo>
                <a:cubicBezTo>
                  <a:pt x="397" y="262"/>
                  <a:pt x="394" y="269"/>
                  <a:pt x="396" y="275"/>
                </a:cubicBezTo>
                <a:cubicBezTo>
                  <a:pt x="399" y="282"/>
                  <a:pt x="399" y="282"/>
                  <a:pt x="399" y="282"/>
                </a:cubicBezTo>
                <a:cubicBezTo>
                  <a:pt x="389" y="288"/>
                  <a:pt x="381" y="295"/>
                  <a:pt x="375" y="304"/>
                </a:cubicBezTo>
                <a:cubicBezTo>
                  <a:pt x="368" y="301"/>
                  <a:pt x="368" y="301"/>
                  <a:pt x="368" y="301"/>
                </a:cubicBezTo>
                <a:cubicBezTo>
                  <a:pt x="362" y="298"/>
                  <a:pt x="355" y="300"/>
                  <a:pt x="352" y="307"/>
                </a:cubicBezTo>
                <a:cubicBezTo>
                  <a:pt x="349" y="313"/>
                  <a:pt x="352" y="320"/>
                  <a:pt x="358" y="323"/>
                </a:cubicBezTo>
                <a:cubicBezTo>
                  <a:pt x="365" y="326"/>
                  <a:pt x="365" y="326"/>
                  <a:pt x="365" y="326"/>
                </a:cubicBezTo>
                <a:cubicBezTo>
                  <a:pt x="362" y="336"/>
                  <a:pt x="361" y="347"/>
                  <a:pt x="363" y="358"/>
                </a:cubicBezTo>
                <a:cubicBezTo>
                  <a:pt x="356" y="361"/>
                  <a:pt x="356" y="361"/>
                  <a:pt x="356" y="361"/>
                </a:cubicBezTo>
                <a:cubicBezTo>
                  <a:pt x="350" y="363"/>
                  <a:pt x="347" y="370"/>
                  <a:pt x="349" y="376"/>
                </a:cubicBezTo>
                <a:cubicBezTo>
                  <a:pt x="351" y="383"/>
                  <a:pt x="358" y="386"/>
                  <a:pt x="365" y="384"/>
                </a:cubicBezTo>
                <a:cubicBezTo>
                  <a:pt x="372" y="381"/>
                  <a:pt x="372" y="381"/>
                  <a:pt x="372" y="381"/>
                </a:cubicBezTo>
                <a:cubicBezTo>
                  <a:pt x="377" y="391"/>
                  <a:pt x="385" y="399"/>
                  <a:pt x="393" y="405"/>
                </a:cubicBezTo>
                <a:cubicBezTo>
                  <a:pt x="390" y="412"/>
                  <a:pt x="390" y="412"/>
                  <a:pt x="390" y="412"/>
                </a:cubicBezTo>
                <a:cubicBezTo>
                  <a:pt x="387" y="418"/>
                  <a:pt x="390" y="425"/>
                  <a:pt x="396" y="428"/>
                </a:cubicBezTo>
                <a:cubicBezTo>
                  <a:pt x="402" y="431"/>
                  <a:pt x="410" y="428"/>
                  <a:pt x="413" y="422"/>
                </a:cubicBezTo>
                <a:cubicBezTo>
                  <a:pt x="416" y="415"/>
                  <a:pt x="416" y="415"/>
                  <a:pt x="416" y="415"/>
                </a:cubicBezTo>
                <a:cubicBezTo>
                  <a:pt x="426" y="418"/>
                  <a:pt x="437" y="419"/>
                  <a:pt x="448" y="417"/>
                </a:cubicBezTo>
                <a:cubicBezTo>
                  <a:pt x="450" y="424"/>
                  <a:pt x="450" y="424"/>
                  <a:pt x="450" y="424"/>
                </a:cubicBezTo>
                <a:cubicBezTo>
                  <a:pt x="453" y="430"/>
                  <a:pt x="460" y="434"/>
                  <a:pt x="466" y="431"/>
                </a:cubicBezTo>
                <a:cubicBezTo>
                  <a:pt x="473" y="429"/>
                  <a:pt x="476" y="422"/>
                  <a:pt x="474" y="416"/>
                </a:cubicBezTo>
                <a:cubicBezTo>
                  <a:pt x="471" y="408"/>
                  <a:pt x="471" y="408"/>
                  <a:pt x="471" y="408"/>
                </a:cubicBezTo>
                <a:cubicBezTo>
                  <a:pt x="481" y="403"/>
                  <a:pt x="489" y="396"/>
                  <a:pt x="495" y="387"/>
                </a:cubicBezTo>
                <a:cubicBezTo>
                  <a:pt x="501" y="390"/>
                  <a:pt x="501" y="390"/>
                  <a:pt x="501" y="390"/>
                </a:cubicBezTo>
                <a:cubicBezTo>
                  <a:pt x="508" y="393"/>
                  <a:pt x="515" y="390"/>
                  <a:pt x="518" y="384"/>
                </a:cubicBezTo>
                <a:cubicBezTo>
                  <a:pt x="521" y="378"/>
                  <a:pt x="518" y="371"/>
                  <a:pt x="512" y="368"/>
                </a:cubicBezTo>
                <a:cubicBezTo>
                  <a:pt x="505" y="364"/>
                  <a:pt x="505" y="364"/>
                  <a:pt x="505" y="364"/>
                </a:cubicBezTo>
                <a:cubicBezTo>
                  <a:pt x="508" y="354"/>
                  <a:pt x="508" y="343"/>
                  <a:pt x="507" y="332"/>
                </a:cubicBezTo>
                <a:cubicBezTo>
                  <a:pt x="514" y="330"/>
                  <a:pt x="514" y="330"/>
                  <a:pt x="514" y="330"/>
                </a:cubicBezTo>
                <a:cubicBezTo>
                  <a:pt x="520" y="328"/>
                  <a:pt x="523" y="320"/>
                  <a:pt x="521" y="314"/>
                </a:cubicBezTo>
                <a:close/>
                <a:moveTo>
                  <a:pt x="435" y="404"/>
                </a:moveTo>
                <a:cubicBezTo>
                  <a:pt x="402" y="404"/>
                  <a:pt x="376" y="378"/>
                  <a:pt x="376" y="345"/>
                </a:cubicBezTo>
                <a:cubicBezTo>
                  <a:pt x="376" y="313"/>
                  <a:pt x="402" y="286"/>
                  <a:pt x="435" y="286"/>
                </a:cubicBezTo>
                <a:cubicBezTo>
                  <a:pt x="467" y="286"/>
                  <a:pt x="494" y="313"/>
                  <a:pt x="494" y="345"/>
                </a:cubicBezTo>
                <a:cubicBezTo>
                  <a:pt x="494" y="378"/>
                  <a:pt x="467" y="404"/>
                  <a:pt x="435" y="404"/>
                </a:cubicBezTo>
                <a:close/>
                <a:moveTo>
                  <a:pt x="500" y="97"/>
                </a:moveTo>
                <a:cubicBezTo>
                  <a:pt x="493" y="92"/>
                  <a:pt x="485" y="90"/>
                  <a:pt x="476" y="90"/>
                </a:cubicBezTo>
                <a:cubicBezTo>
                  <a:pt x="453" y="90"/>
                  <a:pt x="434" y="109"/>
                  <a:pt x="434" y="132"/>
                </a:cubicBezTo>
                <a:cubicBezTo>
                  <a:pt x="434" y="148"/>
                  <a:pt x="442" y="161"/>
                  <a:pt x="454" y="169"/>
                </a:cubicBezTo>
                <a:cubicBezTo>
                  <a:pt x="460" y="173"/>
                  <a:pt x="468" y="175"/>
                  <a:pt x="476" y="175"/>
                </a:cubicBezTo>
                <a:cubicBezTo>
                  <a:pt x="500" y="175"/>
                  <a:pt x="519" y="156"/>
                  <a:pt x="519" y="132"/>
                </a:cubicBezTo>
                <a:cubicBezTo>
                  <a:pt x="519" y="117"/>
                  <a:pt x="512" y="104"/>
                  <a:pt x="500" y="97"/>
                </a:cubicBezTo>
                <a:close/>
                <a:moveTo>
                  <a:pt x="592" y="166"/>
                </a:moveTo>
                <a:cubicBezTo>
                  <a:pt x="582" y="161"/>
                  <a:pt x="582" y="161"/>
                  <a:pt x="582" y="161"/>
                </a:cubicBezTo>
                <a:cubicBezTo>
                  <a:pt x="586" y="146"/>
                  <a:pt x="587" y="129"/>
                  <a:pt x="584" y="113"/>
                </a:cubicBezTo>
                <a:cubicBezTo>
                  <a:pt x="594" y="109"/>
                  <a:pt x="594" y="109"/>
                  <a:pt x="594" y="109"/>
                </a:cubicBezTo>
                <a:cubicBezTo>
                  <a:pt x="604" y="106"/>
                  <a:pt x="609" y="95"/>
                  <a:pt x="605" y="86"/>
                </a:cubicBezTo>
                <a:cubicBezTo>
                  <a:pt x="602" y="76"/>
                  <a:pt x="591" y="71"/>
                  <a:pt x="582" y="74"/>
                </a:cubicBezTo>
                <a:cubicBezTo>
                  <a:pt x="571" y="78"/>
                  <a:pt x="571" y="78"/>
                  <a:pt x="571" y="78"/>
                </a:cubicBezTo>
                <a:cubicBezTo>
                  <a:pt x="563" y="64"/>
                  <a:pt x="552" y="52"/>
                  <a:pt x="539" y="43"/>
                </a:cubicBezTo>
                <a:cubicBezTo>
                  <a:pt x="543" y="33"/>
                  <a:pt x="543" y="33"/>
                  <a:pt x="543" y="33"/>
                </a:cubicBezTo>
                <a:cubicBezTo>
                  <a:pt x="547" y="26"/>
                  <a:pt x="545" y="19"/>
                  <a:pt x="541" y="13"/>
                </a:cubicBezTo>
                <a:cubicBezTo>
                  <a:pt x="540" y="11"/>
                  <a:pt x="537" y="9"/>
                  <a:pt x="535" y="8"/>
                </a:cubicBezTo>
                <a:cubicBezTo>
                  <a:pt x="525" y="4"/>
                  <a:pt x="514" y="8"/>
                  <a:pt x="510" y="17"/>
                </a:cubicBezTo>
                <a:cubicBezTo>
                  <a:pt x="505" y="27"/>
                  <a:pt x="505" y="27"/>
                  <a:pt x="505" y="27"/>
                </a:cubicBezTo>
                <a:cubicBezTo>
                  <a:pt x="490" y="23"/>
                  <a:pt x="473" y="22"/>
                  <a:pt x="457" y="25"/>
                </a:cubicBezTo>
                <a:cubicBezTo>
                  <a:pt x="453" y="14"/>
                  <a:pt x="453" y="14"/>
                  <a:pt x="453" y="14"/>
                </a:cubicBezTo>
                <a:cubicBezTo>
                  <a:pt x="450" y="5"/>
                  <a:pt x="439" y="0"/>
                  <a:pt x="430" y="3"/>
                </a:cubicBezTo>
                <a:cubicBezTo>
                  <a:pt x="420" y="7"/>
                  <a:pt x="415" y="17"/>
                  <a:pt x="418" y="27"/>
                </a:cubicBezTo>
                <a:cubicBezTo>
                  <a:pt x="422" y="38"/>
                  <a:pt x="422" y="38"/>
                  <a:pt x="422" y="38"/>
                </a:cubicBezTo>
                <a:cubicBezTo>
                  <a:pt x="408" y="46"/>
                  <a:pt x="396" y="57"/>
                  <a:pt x="387" y="70"/>
                </a:cubicBezTo>
                <a:cubicBezTo>
                  <a:pt x="377" y="65"/>
                  <a:pt x="377" y="65"/>
                  <a:pt x="377" y="65"/>
                </a:cubicBezTo>
                <a:cubicBezTo>
                  <a:pt x="367" y="61"/>
                  <a:pt x="356" y="65"/>
                  <a:pt x="352" y="74"/>
                </a:cubicBezTo>
                <a:cubicBezTo>
                  <a:pt x="348" y="83"/>
                  <a:pt x="352" y="94"/>
                  <a:pt x="361" y="99"/>
                </a:cubicBezTo>
                <a:cubicBezTo>
                  <a:pt x="371" y="104"/>
                  <a:pt x="371" y="104"/>
                  <a:pt x="371" y="104"/>
                </a:cubicBezTo>
                <a:cubicBezTo>
                  <a:pt x="367" y="119"/>
                  <a:pt x="366" y="135"/>
                  <a:pt x="369" y="152"/>
                </a:cubicBezTo>
                <a:cubicBezTo>
                  <a:pt x="358" y="156"/>
                  <a:pt x="358" y="156"/>
                  <a:pt x="358" y="156"/>
                </a:cubicBezTo>
                <a:cubicBezTo>
                  <a:pt x="349" y="159"/>
                  <a:pt x="344" y="170"/>
                  <a:pt x="347" y="179"/>
                </a:cubicBezTo>
                <a:cubicBezTo>
                  <a:pt x="351" y="189"/>
                  <a:pt x="361" y="194"/>
                  <a:pt x="371" y="190"/>
                </a:cubicBezTo>
                <a:cubicBezTo>
                  <a:pt x="382" y="186"/>
                  <a:pt x="382" y="186"/>
                  <a:pt x="382" y="186"/>
                </a:cubicBezTo>
                <a:cubicBezTo>
                  <a:pt x="389" y="200"/>
                  <a:pt x="400" y="211"/>
                  <a:pt x="411" y="220"/>
                </a:cubicBezTo>
                <a:cubicBezTo>
                  <a:pt x="412" y="221"/>
                  <a:pt x="413" y="221"/>
                  <a:pt x="414" y="222"/>
                </a:cubicBezTo>
                <a:cubicBezTo>
                  <a:pt x="409" y="232"/>
                  <a:pt x="409" y="232"/>
                  <a:pt x="409" y="232"/>
                </a:cubicBezTo>
                <a:cubicBezTo>
                  <a:pt x="405" y="241"/>
                  <a:pt x="409" y="252"/>
                  <a:pt x="418" y="257"/>
                </a:cubicBezTo>
                <a:cubicBezTo>
                  <a:pt x="427" y="261"/>
                  <a:pt x="438" y="257"/>
                  <a:pt x="443" y="248"/>
                </a:cubicBezTo>
                <a:cubicBezTo>
                  <a:pt x="448" y="238"/>
                  <a:pt x="448" y="238"/>
                  <a:pt x="448" y="238"/>
                </a:cubicBezTo>
                <a:cubicBezTo>
                  <a:pt x="463" y="242"/>
                  <a:pt x="479" y="243"/>
                  <a:pt x="496" y="240"/>
                </a:cubicBezTo>
                <a:cubicBezTo>
                  <a:pt x="500" y="250"/>
                  <a:pt x="500" y="250"/>
                  <a:pt x="500" y="250"/>
                </a:cubicBezTo>
                <a:cubicBezTo>
                  <a:pt x="503" y="260"/>
                  <a:pt x="514" y="265"/>
                  <a:pt x="523" y="261"/>
                </a:cubicBezTo>
                <a:cubicBezTo>
                  <a:pt x="533" y="258"/>
                  <a:pt x="538" y="247"/>
                  <a:pt x="534" y="238"/>
                </a:cubicBezTo>
                <a:cubicBezTo>
                  <a:pt x="530" y="227"/>
                  <a:pt x="530" y="227"/>
                  <a:pt x="530" y="227"/>
                </a:cubicBezTo>
                <a:cubicBezTo>
                  <a:pt x="545" y="219"/>
                  <a:pt x="557" y="208"/>
                  <a:pt x="566" y="195"/>
                </a:cubicBezTo>
                <a:cubicBezTo>
                  <a:pt x="576" y="199"/>
                  <a:pt x="576" y="199"/>
                  <a:pt x="576" y="199"/>
                </a:cubicBezTo>
                <a:cubicBezTo>
                  <a:pt x="585" y="204"/>
                  <a:pt x="596" y="200"/>
                  <a:pt x="601" y="191"/>
                </a:cubicBezTo>
                <a:cubicBezTo>
                  <a:pt x="605" y="181"/>
                  <a:pt x="601" y="170"/>
                  <a:pt x="592" y="166"/>
                </a:cubicBezTo>
                <a:close/>
                <a:moveTo>
                  <a:pt x="476" y="222"/>
                </a:moveTo>
                <a:cubicBezTo>
                  <a:pt x="457" y="222"/>
                  <a:pt x="439" y="215"/>
                  <a:pt x="425" y="205"/>
                </a:cubicBezTo>
                <a:cubicBezTo>
                  <a:pt x="402" y="189"/>
                  <a:pt x="387" y="162"/>
                  <a:pt x="387" y="132"/>
                </a:cubicBezTo>
                <a:cubicBezTo>
                  <a:pt x="387" y="83"/>
                  <a:pt x="427" y="43"/>
                  <a:pt x="476" y="43"/>
                </a:cubicBezTo>
                <a:cubicBezTo>
                  <a:pt x="493" y="43"/>
                  <a:pt x="508" y="48"/>
                  <a:pt x="522" y="56"/>
                </a:cubicBezTo>
                <a:cubicBezTo>
                  <a:pt x="548" y="71"/>
                  <a:pt x="566" y="100"/>
                  <a:pt x="566" y="132"/>
                </a:cubicBezTo>
                <a:cubicBezTo>
                  <a:pt x="566" y="182"/>
                  <a:pt x="526" y="222"/>
                  <a:pt x="476" y="222"/>
                </a:cubicBezTo>
                <a:close/>
                <a:moveTo>
                  <a:pt x="195" y="182"/>
                </a:moveTo>
                <a:cubicBezTo>
                  <a:pt x="162" y="182"/>
                  <a:pt x="135" y="209"/>
                  <a:pt x="135" y="243"/>
                </a:cubicBezTo>
                <a:cubicBezTo>
                  <a:pt x="135" y="277"/>
                  <a:pt x="162" y="304"/>
                  <a:pt x="195" y="304"/>
                </a:cubicBezTo>
                <a:cubicBezTo>
                  <a:pt x="229" y="304"/>
                  <a:pt x="256" y="277"/>
                  <a:pt x="256" y="243"/>
                </a:cubicBezTo>
                <a:cubicBezTo>
                  <a:pt x="256" y="209"/>
                  <a:pt x="229" y="182"/>
                  <a:pt x="195" y="182"/>
                </a:cubicBezTo>
                <a:close/>
                <a:moveTo>
                  <a:pt x="349" y="269"/>
                </a:moveTo>
                <a:cubicBezTo>
                  <a:pt x="365" y="269"/>
                  <a:pt x="365" y="269"/>
                  <a:pt x="365" y="269"/>
                </a:cubicBezTo>
                <a:cubicBezTo>
                  <a:pt x="379" y="269"/>
                  <a:pt x="391" y="258"/>
                  <a:pt x="391" y="243"/>
                </a:cubicBezTo>
                <a:cubicBezTo>
                  <a:pt x="391" y="242"/>
                  <a:pt x="391" y="242"/>
                  <a:pt x="391" y="241"/>
                </a:cubicBezTo>
                <a:cubicBezTo>
                  <a:pt x="390" y="228"/>
                  <a:pt x="379" y="217"/>
                  <a:pt x="365" y="217"/>
                </a:cubicBezTo>
                <a:cubicBezTo>
                  <a:pt x="349" y="217"/>
                  <a:pt x="349" y="217"/>
                  <a:pt x="349" y="217"/>
                </a:cubicBezTo>
                <a:cubicBezTo>
                  <a:pt x="345" y="193"/>
                  <a:pt x="336" y="172"/>
                  <a:pt x="322" y="153"/>
                </a:cubicBezTo>
                <a:cubicBezTo>
                  <a:pt x="334" y="142"/>
                  <a:pt x="334" y="142"/>
                  <a:pt x="334" y="142"/>
                </a:cubicBezTo>
                <a:cubicBezTo>
                  <a:pt x="344" y="132"/>
                  <a:pt x="344" y="115"/>
                  <a:pt x="334" y="105"/>
                </a:cubicBezTo>
                <a:cubicBezTo>
                  <a:pt x="323" y="94"/>
                  <a:pt x="307" y="94"/>
                  <a:pt x="297" y="105"/>
                </a:cubicBezTo>
                <a:cubicBezTo>
                  <a:pt x="285" y="116"/>
                  <a:pt x="285" y="116"/>
                  <a:pt x="285" y="116"/>
                </a:cubicBezTo>
                <a:cubicBezTo>
                  <a:pt x="267" y="103"/>
                  <a:pt x="245" y="94"/>
                  <a:pt x="222" y="90"/>
                </a:cubicBezTo>
                <a:cubicBezTo>
                  <a:pt x="222" y="74"/>
                  <a:pt x="222" y="74"/>
                  <a:pt x="222" y="74"/>
                </a:cubicBezTo>
                <a:cubicBezTo>
                  <a:pt x="222" y="59"/>
                  <a:pt x="210" y="47"/>
                  <a:pt x="195" y="47"/>
                </a:cubicBezTo>
                <a:cubicBezTo>
                  <a:pt x="181" y="47"/>
                  <a:pt x="169" y="59"/>
                  <a:pt x="169" y="74"/>
                </a:cubicBezTo>
                <a:cubicBezTo>
                  <a:pt x="169" y="90"/>
                  <a:pt x="169" y="90"/>
                  <a:pt x="169" y="90"/>
                </a:cubicBezTo>
                <a:cubicBezTo>
                  <a:pt x="146" y="94"/>
                  <a:pt x="124" y="103"/>
                  <a:pt x="106" y="116"/>
                </a:cubicBezTo>
                <a:cubicBezTo>
                  <a:pt x="94" y="105"/>
                  <a:pt x="94" y="105"/>
                  <a:pt x="94" y="105"/>
                </a:cubicBezTo>
                <a:cubicBezTo>
                  <a:pt x="84" y="94"/>
                  <a:pt x="67" y="94"/>
                  <a:pt x="57" y="105"/>
                </a:cubicBezTo>
                <a:cubicBezTo>
                  <a:pt x="47" y="115"/>
                  <a:pt x="47" y="132"/>
                  <a:pt x="57" y="142"/>
                </a:cubicBezTo>
                <a:cubicBezTo>
                  <a:pt x="68" y="153"/>
                  <a:pt x="68" y="153"/>
                  <a:pt x="68" y="153"/>
                </a:cubicBezTo>
                <a:cubicBezTo>
                  <a:pt x="55" y="172"/>
                  <a:pt x="46" y="193"/>
                  <a:pt x="42" y="217"/>
                </a:cubicBezTo>
                <a:cubicBezTo>
                  <a:pt x="26" y="217"/>
                  <a:pt x="26" y="217"/>
                  <a:pt x="26" y="217"/>
                </a:cubicBezTo>
                <a:cubicBezTo>
                  <a:pt x="12" y="217"/>
                  <a:pt x="0" y="228"/>
                  <a:pt x="0" y="243"/>
                </a:cubicBezTo>
                <a:cubicBezTo>
                  <a:pt x="0" y="258"/>
                  <a:pt x="12" y="269"/>
                  <a:pt x="26" y="269"/>
                </a:cubicBezTo>
                <a:cubicBezTo>
                  <a:pt x="42" y="269"/>
                  <a:pt x="42" y="269"/>
                  <a:pt x="42" y="269"/>
                </a:cubicBezTo>
                <a:cubicBezTo>
                  <a:pt x="46" y="293"/>
                  <a:pt x="55" y="314"/>
                  <a:pt x="68" y="333"/>
                </a:cubicBezTo>
                <a:cubicBezTo>
                  <a:pt x="57" y="344"/>
                  <a:pt x="57" y="344"/>
                  <a:pt x="57" y="344"/>
                </a:cubicBezTo>
                <a:cubicBezTo>
                  <a:pt x="47" y="354"/>
                  <a:pt x="47" y="371"/>
                  <a:pt x="57" y="381"/>
                </a:cubicBezTo>
                <a:cubicBezTo>
                  <a:pt x="67" y="392"/>
                  <a:pt x="84" y="392"/>
                  <a:pt x="94" y="381"/>
                </a:cubicBezTo>
                <a:cubicBezTo>
                  <a:pt x="106" y="370"/>
                  <a:pt x="106" y="370"/>
                  <a:pt x="106" y="370"/>
                </a:cubicBezTo>
                <a:cubicBezTo>
                  <a:pt x="118" y="379"/>
                  <a:pt x="132" y="386"/>
                  <a:pt x="147" y="391"/>
                </a:cubicBezTo>
                <a:cubicBezTo>
                  <a:pt x="154" y="393"/>
                  <a:pt x="161" y="395"/>
                  <a:pt x="169" y="396"/>
                </a:cubicBezTo>
                <a:cubicBezTo>
                  <a:pt x="169" y="412"/>
                  <a:pt x="169" y="412"/>
                  <a:pt x="169" y="412"/>
                </a:cubicBezTo>
                <a:cubicBezTo>
                  <a:pt x="169" y="427"/>
                  <a:pt x="181" y="439"/>
                  <a:pt x="195" y="439"/>
                </a:cubicBezTo>
                <a:cubicBezTo>
                  <a:pt x="210" y="439"/>
                  <a:pt x="222" y="427"/>
                  <a:pt x="222" y="412"/>
                </a:cubicBezTo>
                <a:cubicBezTo>
                  <a:pt x="222" y="396"/>
                  <a:pt x="222" y="396"/>
                  <a:pt x="222" y="396"/>
                </a:cubicBezTo>
                <a:cubicBezTo>
                  <a:pt x="245" y="392"/>
                  <a:pt x="267" y="383"/>
                  <a:pt x="285" y="370"/>
                </a:cubicBezTo>
                <a:cubicBezTo>
                  <a:pt x="297" y="381"/>
                  <a:pt x="297" y="381"/>
                  <a:pt x="297" y="381"/>
                </a:cubicBezTo>
                <a:cubicBezTo>
                  <a:pt x="307" y="392"/>
                  <a:pt x="323" y="392"/>
                  <a:pt x="334" y="381"/>
                </a:cubicBezTo>
                <a:cubicBezTo>
                  <a:pt x="344" y="371"/>
                  <a:pt x="344" y="354"/>
                  <a:pt x="334" y="344"/>
                </a:cubicBezTo>
                <a:cubicBezTo>
                  <a:pt x="322" y="333"/>
                  <a:pt x="322" y="333"/>
                  <a:pt x="322" y="333"/>
                </a:cubicBezTo>
                <a:cubicBezTo>
                  <a:pt x="333" y="317"/>
                  <a:pt x="341" y="300"/>
                  <a:pt x="346" y="281"/>
                </a:cubicBezTo>
                <a:cubicBezTo>
                  <a:pt x="347" y="277"/>
                  <a:pt x="348" y="273"/>
                  <a:pt x="349" y="269"/>
                </a:cubicBezTo>
                <a:close/>
                <a:moveTo>
                  <a:pt x="298" y="316"/>
                </a:moveTo>
                <a:cubicBezTo>
                  <a:pt x="276" y="347"/>
                  <a:pt x="241" y="367"/>
                  <a:pt x="201" y="369"/>
                </a:cubicBezTo>
                <a:cubicBezTo>
                  <a:pt x="199" y="369"/>
                  <a:pt x="197" y="369"/>
                  <a:pt x="195" y="369"/>
                </a:cubicBezTo>
                <a:cubicBezTo>
                  <a:pt x="126" y="369"/>
                  <a:pt x="69" y="313"/>
                  <a:pt x="69" y="243"/>
                </a:cubicBezTo>
                <a:cubicBezTo>
                  <a:pt x="69" y="173"/>
                  <a:pt x="126" y="117"/>
                  <a:pt x="195" y="117"/>
                </a:cubicBezTo>
                <a:cubicBezTo>
                  <a:pt x="265" y="117"/>
                  <a:pt x="322" y="173"/>
                  <a:pt x="322" y="243"/>
                </a:cubicBezTo>
                <a:cubicBezTo>
                  <a:pt x="322" y="270"/>
                  <a:pt x="313" y="295"/>
                  <a:pt x="298" y="316"/>
                </a:cubicBezTo>
                <a:close/>
              </a:path>
            </a:pathLst>
          </a:custGeom>
          <a:solidFill>
            <a:srgbClr val="00A6FB"/>
          </a:soli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9" name="Freeform 15"/>
          <p:cNvSpPr>
            <a:spLocks noEditPoints="1"/>
          </p:cNvSpPr>
          <p:nvPr/>
        </p:nvSpPr>
        <p:spPr bwMode="auto">
          <a:xfrm>
            <a:off x="4941109" y="1447146"/>
            <a:ext cx="608129" cy="757015"/>
          </a:xfrm>
          <a:custGeom>
            <a:avLst/>
            <a:gdLst>
              <a:gd name="T0" fmla="*/ 219 w 423"/>
              <a:gd name="T1" fmla="*/ 319 h 526"/>
              <a:gd name="T2" fmla="*/ 204 w 423"/>
              <a:gd name="T3" fmla="*/ 375 h 526"/>
              <a:gd name="T4" fmla="*/ 217 w 423"/>
              <a:gd name="T5" fmla="*/ 318 h 526"/>
              <a:gd name="T6" fmla="*/ 184 w 423"/>
              <a:gd name="T7" fmla="*/ 258 h 526"/>
              <a:gd name="T8" fmla="*/ 192 w 423"/>
              <a:gd name="T9" fmla="*/ 232 h 526"/>
              <a:gd name="T10" fmla="*/ 210 w 423"/>
              <a:gd name="T11" fmla="*/ 227 h 526"/>
              <a:gd name="T12" fmla="*/ 204 w 423"/>
              <a:gd name="T13" fmla="*/ 278 h 526"/>
              <a:gd name="T14" fmla="*/ 219 w 423"/>
              <a:gd name="T15" fmla="*/ 285 h 526"/>
              <a:gd name="T16" fmla="*/ 210 w 423"/>
              <a:gd name="T17" fmla="*/ 227 h 526"/>
              <a:gd name="T18" fmla="*/ 212 w 423"/>
              <a:gd name="T19" fmla="*/ 526 h 526"/>
              <a:gd name="T20" fmla="*/ 180 w 423"/>
              <a:gd name="T21" fmla="*/ 91 h 526"/>
              <a:gd name="T22" fmla="*/ 115 w 423"/>
              <a:gd name="T23" fmla="*/ 0 h 526"/>
              <a:gd name="T24" fmla="*/ 164 w 423"/>
              <a:gd name="T25" fmla="*/ 0 h 526"/>
              <a:gd name="T26" fmla="*/ 212 w 423"/>
              <a:gd name="T27" fmla="*/ 0 h 526"/>
              <a:gd name="T28" fmla="*/ 259 w 423"/>
              <a:gd name="T29" fmla="*/ 0 h 526"/>
              <a:gd name="T30" fmla="*/ 308 w 423"/>
              <a:gd name="T31" fmla="*/ 0 h 526"/>
              <a:gd name="T32" fmla="*/ 423 w 423"/>
              <a:gd name="T33" fmla="*/ 397 h 526"/>
              <a:gd name="T34" fmla="*/ 231 w 423"/>
              <a:gd name="T35" fmla="*/ 291 h 526"/>
              <a:gd name="T36" fmla="*/ 248 w 423"/>
              <a:gd name="T37" fmla="*/ 241 h 526"/>
              <a:gd name="T38" fmla="*/ 262 w 423"/>
              <a:gd name="T39" fmla="*/ 219 h 526"/>
              <a:gd name="T40" fmla="*/ 231 w 423"/>
              <a:gd name="T41" fmla="*/ 182 h 526"/>
              <a:gd name="T42" fmla="*/ 219 w 423"/>
              <a:gd name="T43" fmla="*/ 204 h 526"/>
              <a:gd name="T44" fmla="*/ 204 w 423"/>
              <a:gd name="T45" fmla="*/ 204 h 526"/>
              <a:gd name="T46" fmla="*/ 192 w 423"/>
              <a:gd name="T47" fmla="*/ 182 h 526"/>
              <a:gd name="T48" fmla="*/ 171 w 423"/>
              <a:gd name="T49" fmla="*/ 219 h 526"/>
              <a:gd name="T50" fmla="*/ 170 w 423"/>
              <a:gd name="T51" fmla="*/ 290 h 526"/>
              <a:gd name="T52" fmla="*/ 192 w 423"/>
              <a:gd name="T53" fmla="*/ 373 h 526"/>
              <a:gd name="T54" fmla="*/ 165 w 423"/>
              <a:gd name="T55" fmla="*/ 357 h 526"/>
              <a:gd name="T56" fmla="*/ 172 w 423"/>
              <a:gd name="T57" fmla="*/ 391 h 526"/>
              <a:gd name="T58" fmla="*/ 192 w 423"/>
              <a:gd name="T59" fmla="*/ 421 h 526"/>
              <a:gd name="T60" fmla="*/ 204 w 423"/>
              <a:gd name="T61" fmla="*/ 399 h 526"/>
              <a:gd name="T62" fmla="*/ 219 w 423"/>
              <a:gd name="T63" fmla="*/ 421 h 526"/>
              <a:gd name="T64" fmla="*/ 231 w 423"/>
              <a:gd name="T65" fmla="*/ 395 h 526"/>
              <a:gd name="T66" fmla="*/ 269 w 423"/>
              <a:gd name="T67" fmla="*/ 352 h 526"/>
              <a:gd name="T68" fmla="*/ 231 w 423"/>
              <a:gd name="T69" fmla="*/ 326 h 526"/>
              <a:gd name="T70" fmla="*/ 235 w 423"/>
              <a:gd name="T71" fmla="*/ 364 h 526"/>
              <a:gd name="T72" fmla="*/ 231 w 423"/>
              <a:gd name="T73" fmla="*/ 3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526">
                <a:moveTo>
                  <a:pt x="217" y="318"/>
                </a:moveTo>
                <a:cubicBezTo>
                  <a:pt x="218" y="319"/>
                  <a:pt x="218" y="319"/>
                  <a:pt x="219" y="319"/>
                </a:cubicBezTo>
                <a:cubicBezTo>
                  <a:pt x="219" y="374"/>
                  <a:pt x="219" y="374"/>
                  <a:pt x="219" y="374"/>
                </a:cubicBezTo>
                <a:cubicBezTo>
                  <a:pt x="214" y="375"/>
                  <a:pt x="209" y="376"/>
                  <a:pt x="204" y="375"/>
                </a:cubicBezTo>
                <a:cubicBezTo>
                  <a:pt x="204" y="312"/>
                  <a:pt x="204" y="312"/>
                  <a:pt x="204" y="312"/>
                </a:cubicBezTo>
                <a:cubicBezTo>
                  <a:pt x="208" y="314"/>
                  <a:pt x="213" y="316"/>
                  <a:pt x="217" y="318"/>
                </a:cubicBezTo>
                <a:close/>
                <a:moveTo>
                  <a:pt x="188" y="235"/>
                </a:moveTo>
                <a:cubicBezTo>
                  <a:pt x="184" y="240"/>
                  <a:pt x="181" y="249"/>
                  <a:pt x="184" y="258"/>
                </a:cubicBezTo>
                <a:cubicBezTo>
                  <a:pt x="185" y="263"/>
                  <a:pt x="188" y="267"/>
                  <a:pt x="192" y="270"/>
                </a:cubicBezTo>
                <a:cubicBezTo>
                  <a:pt x="192" y="232"/>
                  <a:pt x="192" y="232"/>
                  <a:pt x="192" y="232"/>
                </a:cubicBezTo>
                <a:cubicBezTo>
                  <a:pt x="191" y="233"/>
                  <a:pt x="189" y="234"/>
                  <a:pt x="188" y="235"/>
                </a:cubicBezTo>
                <a:close/>
                <a:moveTo>
                  <a:pt x="210" y="227"/>
                </a:moveTo>
                <a:cubicBezTo>
                  <a:pt x="208" y="227"/>
                  <a:pt x="206" y="227"/>
                  <a:pt x="204" y="227"/>
                </a:cubicBezTo>
                <a:cubicBezTo>
                  <a:pt x="204" y="278"/>
                  <a:pt x="204" y="278"/>
                  <a:pt x="204" y="278"/>
                </a:cubicBezTo>
                <a:cubicBezTo>
                  <a:pt x="209" y="280"/>
                  <a:pt x="213" y="282"/>
                  <a:pt x="218" y="284"/>
                </a:cubicBezTo>
                <a:cubicBezTo>
                  <a:pt x="218" y="285"/>
                  <a:pt x="219" y="285"/>
                  <a:pt x="219" y="285"/>
                </a:cubicBezTo>
                <a:cubicBezTo>
                  <a:pt x="219" y="227"/>
                  <a:pt x="219" y="227"/>
                  <a:pt x="219" y="227"/>
                </a:cubicBezTo>
                <a:cubicBezTo>
                  <a:pt x="216" y="227"/>
                  <a:pt x="213" y="227"/>
                  <a:pt x="210" y="227"/>
                </a:cubicBezTo>
                <a:close/>
                <a:moveTo>
                  <a:pt x="423" y="397"/>
                </a:moveTo>
                <a:cubicBezTo>
                  <a:pt x="423" y="514"/>
                  <a:pt x="328" y="526"/>
                  <a:pt x="212" y="526"/>
                </a:cubicBezTo>
                <a:cubicBezTo>
                  <a:pt x="95" y="526"/>
                  <a:pt x="0" y="514"/>
                  <a:pt x="0" y="397"/>
                </a:cubicBezTo>
                <a:cubicBezTo>
                  <a:pt x="0" y="291"/>
                  <a:pt x="79" y="121"/>
                  <a:pt x="180" y="91"/>
                </a:cubicBezTo>
                <a:cubicBezTo>
                  <a:pt x="143" y="78"/>
                  <a:pt x="115" y="42"/>
                  <a:pt x="115" y="0"/>
                </a:cubicBezTo>
                <a:cubicBezTo>
                  <a:pt x="115" y="0"/>
                  <a:pt x="115" y="0"/>
                  <a:pt x="115" y="0"/>
                </a:cubicBezTo>
                <a:cubicBezTo>
                  <a:pt x="122" y="4"/>
                  <a:pt x="131" y="6"/>
                  <a:pt x="140" y="6"/>
                </a:cubicBezTo>
                <a:cubicBezTo>
                  <a:pt x="149" y="6"/>
                  <a:pt x="157" y="4"/>
                  <a:pt x="164" y="0"/>
                </a:cubicBezTo>
                <a:cubicBezTo>
                  <a:pt x="170" y="4"/>
                  <a:pt x="179" y="6"/>
                  <a:pt x="188" y="6"/>
                </a:cubicBezTo>
                <a:cubicBezTo>
                  <a:pt x="197" y="6"/>
                  <a:pt x="205" y="4"/>
                  <a:pt x="212" y="0"/>
                </a:cubicBezTo>
                <a:cubicBezTo>
                  <a:pt x="218" y="4"/>
                  <a:pt x="226" y="6"/>
                  <a:pt x="235" y="6"/>
                </a:cubicBezTo>
                <a:cubicBezTo>
                  <a:pt x="244" y="6"/>
                  <a:pt x="253" y="4"/>
                  <a:pt x="259" y="0"/>
                </a:cubicBezTo>
                <a:cubicBezTo>
                  <a:pt x="266" y="4"/>
                  <a:pt x="274" y="6"/>
                  <a:pt x="283" y="6"/>
                </a:cubicBezTo>
                <a:cubicBezTo>
                  <a:pt x="292" y="6"/>
                  <a:pt x="301" y="4"/>
                  <a:pt x="308" y="0"/>
                </a:cubicBezTo>
                <a:cubicBezTo>
                  <a:pt x="308" y="42"/>
                  <a:pt x="280" y="78"/>
                  <a:pt x="243" y="91"/>
                </a:cubicBezTo>
                <a:cubicBezTo>
                  <a:pt x="344" y="121"/>
                  <a:pt x="423" y="291"/>
                  <a:pt x="423" y="397"/>
                </a:cubicBezTo>
                <a:close/>
                <a:moveTo>
                  <a:pt x="267" y="325"/>
                </a:moveTo>
                <a:cubicBezTo>
                  <a:pt x="261" y="308"/>
                  <a:pt x="247" y="299"/>
                  <a:pt x="231" y="291"/>
                </a:cubicBezTo>
                <a:cubicBezTo>
                  <a:pt x="231" y="230"/>
                  <a:pt x="231" y="230"/>
                  <a:pt x="231" y="230"/>
                </a:cubicBezTo>
                <a:cubicBezTo>
                  <a:pt x="237" y="233"/>
                  <a:pt x="243" y="237"/>
                  <a:pt x="248" y="241"/>
                </a:cubicBezTo>
                <a:cubicBezTo>
                  <a:pt x="250" y="242"/>
                  <a:pt x="251" y="243"/>
                  <a:pt x="253" y="244"/>
                </a:cubicBezTo>
                <a:cubicBezTo>
                  <a:pt x="256" y="235"/>
                  <a:pt x="259" y="227"/>
                  <a:pt x="262" y="219"/>
                </a:cubicBezTo>
                <a:cubicBezTo>
                  <a:pt x="253" y="213"/>
                  <a:pt x="243" y="208"/>
                  <a:pt x="231" y="205"/>
                </a:cubicBezTo>
                <a:cubicBezTo>
                  <a:pt x="231" y="182"/>
                  <a:pt x="231" y="182"/>
                  <a:pt x="231" y="182"/>
                </a:cubicBezTo>
                <a:cubicBezTo>
                  <a:pt x="219" y="182"/>
                  <a:pt x="219" y="182"/>
                  <a:pt x="219" y="182"/>
                </a:cubicBezTo>
                <a:cubicBezTo>
                  <a:pt x="219" y="204"/>
                  <a:pt x="219" y="204"/>
                  <a:pt x="219" y="204"/>
                </a:cubicBezTo>
                <a:cubicBezTo>
                  <a:pt x="215" y="204"/>
                  <a:pt x="212" y="204"/>
                  <a:pt x="207" y="204"/>
                </a:cubicBezTo>
                <a:cubicBezTo>
                  <a:pt x="206" y="204"/>
                  <a:pt x="205" y="204"/>
                  <a:pt x="204" y="204"/>
                </a:cubicBezTo>
                <a:cubicBezTo>
                  <a:pt x="204" y="182"/>
                  <a:pt x="204" y="182"/>
                  <a:pt x="204" y="182"/>
                </a:cubicBezTo>
                <a:cubicBezTo>
                  <a:pt x="192" y="182"/>
                  <a:pt x="192" y="182"/>
                  <a:pt x="192" y="182"/>
                </a:cubicBezTo>
                <a:cubicBezTo>
                  <a:pt x="192" y="207"/>
                  <a:pt x="192" y="207"/>
                  <a:pt x="192" y="207"/>
                </a:cubicBezTo>
                <a:cubicBezTo>
                  <a:pt x="184" y="209"/>
                  <a:pt x="177" y="214"/>
                  <a:pt x="171" y="219"/>
                </a:cubicBezTo>
                <a:cubicBezTo>
                  <a:pt x="163" y="227"/>
                  <a:pt x="156" y="238"/>
                  <a:pt x="156" y="254"/>
                </a:cubicBezTo>
                <a:cubicBezTo>
                  <a:pt x="156" y="270"/>
                  <a:pt x="161" y="281"/>
                  <a:pt x="170" y="290"/>
                </a:cubicBezTo>
                <a:cubicBezTo>
                  <a:pt x="177" y="296"/>
                  <a:pt x="184" y="301"/>
                  <a:pt x="192" y="305"/>
                </a:cubicBezTo>
                <a:cubicBezTo>
                  <a:pt x="192" y="373"/>
                  <a:pt x="192" y="373"/>
                  <a:pt x="192" y="373"/>
                </a:cubicBezTo>
                <a:cubicBezTo>
                  <a:pt x="183" y="370"/>
                  <a:pt x="176" y="364"/>
                  <a:pt x="169" y="359"/>
                </a:cubicBezTo>
                <a:cubicBezTo>
                  <a:pt x="168" y="358"/>
                  <a:pt x="167" y="357"/>
                  <a:pt x="165" y="357"/>
                </a:cubicBezTo>
                <a:cubicBezTo>
                  <a:pt x="161" y="365"/>
                  <a:pt x="157" y="373"/>
                  <a:pt x="153" y="381"/>
                </a:cubicBezTo>
                <a:cubicBezTo>
                  <a:pt x="159" y="385"/>
                  <a:pt x="165" y="388"/>
                  <a:pt x="172" y="391"/>
                </a:cubicBezTo>
                <a:cubicBezTo>
                  <a:pt x="178" y="394"/>
                  <a:pt x="185" y="396"/>
                  <a:pt x="192" y="397"/>
                </a:cubicBezTo>
                <a:cubicBezTo>
                  <a:pt x="192" y="421"/>
                  <a:pt x="192" y="421"/>
                  <a:pt x="192" y="421"/>
                </a:cubicBezTo>
                <a:cubicBezTo>
                  <a:pt x="204" y="421"/>
                  <a:pt x="204" y="421"/>
                  <a:pt x="204" y="421"/>
                </a:cubicBezTo>
                <a:cubicBezTo>
                  <a:pt x="204" y="399"/>
                  <a:pt x="204" y="399"/>
                  <a:pt x="204" y="399"/>
                </a:cubicBezTo>
                <a:cubicBezTo>
                  <a:pt x="209" y="399"/>
                  <a:pt x="214" y="398"/>
                  <a:pt x="219" y="398"/>
                </a:cubicBezTo>
                <a:cubicBezTo>
                  <a:pt x="219" y="421"/>
                  <a:pt x="219" y="421"/>
                  <a:pt x="219" y="421"/>
                </a:cubicBezTo>
                <a:cubicBezTo>
                  <a:pt x="231" y="421"/>
                  <a:pt x="231" y="421"/>
                  <a:pt x="231" y="421"/>
                </a:cubicBezTo>
                <a:cubicBezTo>
                  <a:pt x="231" y="395"/>
                  <a:pt x="231" y="395"/>
                  <a:pt x="231" y="395"/>
                </a:cubicBezTo>
                <a:cubicBezTo>
                  <a:pt x="236" y="393"/>
                  <a:pt x="241" y="391"/>
                  <a:pt x="245" y="388"/>
                </a:cubicBezTo>
                <a:cubicBezTo>
                  <a:pt x="257" y="381"/>
                  <a:pt x="266" y="369"/>
                  <a:pt x="269" y="352"/>
                </a:cubicBezTo>
                <a:cubicBezTo>
                  <a:pt x="271" y="343"/>
                  <a:pt x="270" y="333"/>
                  <a:pt x="267" y="325"/>
                </a:cubicBezTo>
                <a:close/>
                <a:moveTo>
                  <a:pt x="231" y="326"/>
                </a:moveTo>
                <a:cubicBezTo>
                  <a:pt x="231" y="368"/>
                  <a:pt x="231" y="368"/>
                  <a:pt x="231" y="368"/>
                </a:cubicBezTo>
                <a:cubicBezTo>
                  <a:pt x="232" y="367"/>
                  <a:pt x="234" y="365"/>
                  <a:pt x="235" y="364"/>
                </a:cubicBezTo>
                <a:cubicBezTo>
                  <a:pt x="239" y="359"/>
                  <a:pt x="242" y="352"/>
                  <a:pt x="241" y="344"/>
                </a:cubicBezTo>
                <a:cubicBezTo>
                  <a:pt x="241" y="336"/>
                  <a:pt x="236" y="330"/>
                  <a:pt x="231" y="326"/>
                </a:cubicBezTo>
                <a:close/>
              </a:path>
            </a:pathLst>
          </a:custGeom>
          <a:solidFill>
            <a:srgbClr val="E5BC00"/>
          </a:soli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0" name="Freeform 16"/>
          <p:cNvSpPr>
            <a:spLocks noEditPoints="1"/>
          </p:cNvSpPr>
          <p:nvPr/>
        </p:nvSpPr>
        <p:spPr bwMode="auto">
          <a:xfrm>
            <a:off x="815761" y="1424047"/>
            <a:ext cx="615640" cy="803212"/>
          </a:xfrm>
          <a:custGeom>
            <a:avLst/>
            <a:gdLst>
              <a:gd name="T0" fmla="*/ 82 w 345"/>
              <a:gd name="T1" fmla="*/ 109 h 541"/>
              <a:gd name="T2" fmla="*/ 173 w 345"/>
              <a:gd name="T3" fmla="*/ 0 h 541"/>
              <a:gd name="T4" fmla="*/ 263 w 345"/>
              <a:gd name="T5" fmla="*/ 109 h 541"/>
              <a:gd name="T6" fmla="*/ 173 w 345"/>
              <a:gd name="T7" fmla="*/ 245 h 541"/>
              <a:gd name="T8" fmla="*/ 82 w 345"/>
              <a:gd name="T9" fmla="*/ 109 h 541"/>
              <a:gd name="T10" fmla="*/ 345 w 345"/>
              <a:gd name="T11" fmla="*/ 385 h 541"/>
              <a:gd name="T12" fmla="*/ 345 w 345"/>
              <a:gd name="T13" fmla="*/ 541 h 541"/>
              <a:gd name="T14" fmla="*/ 0 w 345"/>
              <a:gd name="T15" fmla="*/ 541 h 541"/>
              <a:gd name="T16" fmla="*/ 0 w 345"/>
              <a:gd name="T17" fmla="*/ 385 h 541"/>
              <a:gd name="T18" fmla="*/ 130 w 345"/>
              <a:gd name="T19" fmla="*/ 258 h 541"/>
              <a:gd name="T20" fmla="*/ 216 w 345"/>
              <a:gd name="T21" fmla="*/ 258 h 541"/>
              <a:gd name="T22" fmla="*/ 345 w 345"/>
              <a:gd name="T23" fmla="*/ 385 h 541"/>
              <a:gd name="T24" fmla="*/ 173 w 345"/>
              <a:gd name="T25" fmla="*/ 307 h 541"/>
              <a:gd name="T26" fmla="*/ 208 w 345"/>
              <a:gd name="T27" fmla="*/ 274 h 541"/>
              <a:gd name="T28" fmla="*/ 138 w 345"/>
              <a:gd name="T29" fmla="*/ 274 h 541"/>
              <a:gd name="T30" fmla="*/ 172 w 345"/>
              <a:gd name="T31" fmla="*/ 307 h 541"/>
              <a:gd name="T32" fmla="*/ 145 w 345"/>
              <a:gd name="T33" fmla="*/ 477 h 541"/>
              <a:gd name="T34" fmla="*/ 174 w 345"/>
              <a:gd name="T35" fmla="*/ 503 h 541"/>
              <a:gd name="T36" fmla="*/ 203 w 345"/>
              <a:gd name="T37" fmla="*/ 477 h 541"/>
              <a:gd name="T38" fmla="*/ 173 w 345"/>
              <a:gd name="T39" fmla="*/ 30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541">
                <a:moveTo>
                  <a:pt x="82" y="109"/>
                </a:moveTo>
                <a:cubicBezTo>
                  <a:pt x="82" y="33"/>
                  <a:pt x="123" y="0"/>
                  <a:pt x="173" y="0"/>
                </a:cubicBezTo>
                <a:cubicBezTo>
                  <a:pt x="223" y="0"/>
                  <a:pt x="263" y="33"/>
                  <a:pt x="263" y="109"/>
                </a:cubicBezTo>
                <a:cubicBezTo>
                  <a:pt x="263" y="184"/>
                  <a:pt x="223" y="245"/>
                  <a:pt x="173" y="245"/>
                </a:cubicBezTo>
                <a:cubicBezTo>
                  <a:pt x="123" y="245"/>
                  <a:pt x="82" y="184"/>
                  <a:pt x="82" y="109"/>
                </a:cubicBezTo>
                <a:close/>
                <a:moveTo>
                  <a:pt x="345" y="385"/>
                </a:moveTo>
                <a:cubicBezTo>
                  <a:pt x="345" y="541"/>
                  <a:pt x="345" y="541"/>
                  <a:pt x="345" y="541"/>
                </a:cubicBezTo>
                <a:cubicBezTo>
                  <a:pt x="0" y="541"/>
                  <a:pt x="0" y="541"/>
                  <a:pt x="0" y="541"/>
                </a:cubicBezTo>
                <a:cubicBezTo>
                  <a:pt x="0" y="385"/>
                  <a:pt x="0" y="385"/>
                  <a:pt x="0" y="385"/>
                </a:cubicBezTo>
                <a:cubicBezTo>
                  <a:pt x="0" y="296"/>
                  <a:pt x="58" y="258"/>
                  <a:pt x="130" y="258"/>
                </a:cubicBezTo>
                <a:cubicBezTo>
                  <a:pt x="216" y="258"/>
                  <a:pt x="216" y="258"/>
                  <a:pt x="216" y="258"/>
                </a:cubicBezTo>
                <a:cubicBezTo>
                  <a:pt x="287" y="258"/>
                  <a:pt x="345" y="296"/>
                  <a:pt x="345" y="385"/>
                </a:cubicBezTo>
                <a:close/>
                <a:moveTo>
                  <a:pt x="173" y="307"/>
                </a:moveTo>
                <a:cubicBezTo>
                  <a:pt x="208" y="274"/>
                  <a:pt x="208" y="274"/>
                  <a:pt x="208" y="274"/>
                </a:cubicBezTo>
                <a:cubicBezTo>
                  <a:pt x="138" y="274"/>
                  <a:pt x="138" y="274"/>
                  <a:pt x="138" y="274"/>
                </a:cubicBezTo>
                <a:cubicBezTo>
                  <a:pt x="172" y="307"/>
                  <a:pt x="172" y="307"/>
                  <a:pt x="172" y="307"/>
                </a:cubicBezTo>
                <a:cubicBezTo>
                  <a:pt x="145" y="477"/>
                  <a:pt x="145" y="477"/>
                  <a:pt x="145" y="477"/>
                </a:cubicBezTo>
                <a:cubicBezTo>
                  <a:pt x="174" y="503"/>
                  <a:pt x="174" y="503"/>
                  <a:pt x="174" y="503"/>
                </a:cubicBezTo>
                <a:cubicBezTo>
                  <a:pt x="203" y="477"/>
                  <a:pt x="203" y="477"/>
                  <a:pt x="203" y="477"/>
                </a:cubicBezTo>
                <a:lnTo>
                  <a:pt x="173" y="307"/>
                </a:lnTo>
                <a:close/>
              </a:path>
            </a:pathLst>
          </a:custGeom>
          <a:solidFill>
            <a:srgbClr val="E34847"/>
          </a:soli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51" name="组合 50"/>
          <p:cNvGrpSpPr/>
          <p:nvPr/>
        </p:nvGrpSpPr>
        <p:grpSpPr bwMode="auto">
          <a:xfrm>
            <a:off x="1665288" y="3325813"/>
            <a:ext cx="2722562" cy="1117600"/>
            <a:chOff x="1633580" y="2974282"/>
            <a:chExt cx="2722397" cy="1117460"/>
          </a:xfrm>
        </p:grpSpPr>
        <p:sp>
          <p:nvSpPr>
            <p:cNvPr id="52" name="矩形 34"/>
            <p:cNvSpPr>
              <a:spLocks noChangeArrowheads="1"/>
            </p:cNvSpPr>
            <p:nvPr/>
          </p:nvSpPr>
          <p:spPr bwMode="auto">
            <a:xfrm>
              <a:off x="1633580" y="3322301"/>
              <a:ext cx="272239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53" name="TextBox 35"/>
            <p:cNvSpPr txBox="1">
              <a:spLocks noChangeArrowheads="1"/>
            </p:cNvSpPr>
            <p:nvPr/>
          </p:nvSpPr>
          <p:spPr bwMode="auto">
            <a:xfrm>
              <a:off x="1633580" y="2974282"/>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000000"/>
                  </a:solidFill>
                  <a:latin typeface="微软雅黑" panose="020B0503020204020204" pitchFamily="34" charset="-122"/>
                  <a:ea typeface="微软雅黑" panose="020B0503020204020204" pitchFamily="34" charset="-122"/>
                </a:rPr>
                <a:t>点击添加标题 </a:t>
              </a:r>
              <a:endParaRPr lang="zh-CN" altLang="en-US" sz="1600">
                <a:solidFill>
                  <a:srgbClr val="000000"/>
                </a:solidFill>
                <a:latin typeface="Arial" panose="020B0604020202020204" pitchFamily="34" charset="0"/>
                <a:cs typeface="Arial" panose="020B0604020202020204" pitchFamily="34" charset="0"/>
              </a:endParaRPr>
            </a:p>
          </p:txBody>
        </p:sp>
      </p:grpSp>
      <p:grpSp>
        <p:nvGrpSpPr>
          <p:cNvPr id="54" name="组合 53"/>
          <p:cNvGrpSpPr/>
          <p:nvPr/>
        </p:nvGrpSpPr>
        <p:grpSpPr bwMode="auto">
          <a:xfrm>
            <a:off x="5670550" y="1360488"/>
            <a:ext cx="2646363" cy="1117600"/>
            <a:chOff x="5638761" y="1023104"/>
            <a:chExt cx="2646596" cy="1117460"/>
          </a:xfrm>
        </p:grpSpPr>
        <p:sp>
          <p:nvSpPr>
            <p:cNvPr id="55" name="矩形 36"/>
            <p:cNvSpPr>
              <a:spLocks noChangeArrowheads="1"/>
            </p:cNvSpPr>
            <p:nvPr/>
          </p:nvSpPr>
          <p:spPr bwMode="auto">
            <a:xfrm>
              <a:off x="5638761" y="1371123"/>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56" name="TextBox 37"/>
            <p:cNvSpPr txBox="1">
              <a:spLocks noChangeArrowheads="1"/>
            </p:cNvSpPr>
            <p:nvPr/>
          </p:nvSpPr>
          <p:spPr bwMode="auto">
            <a:xfrm>
              <a:off x="5638761" y="10231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000000"/>
                  </a:solidFill>
                  <a:latin typeface="微软雅黑" panose="020B0503020204020204" pitchFamily="34" charset="-122"/>
                  <a:ea typeface="微软雅黑" panose="020B0503020204020204" pitchFamily="34" charset="-122"/>
                </a:rPr>
                <a:t>点击添加标题 </a:t>
              </a:r>
              <a:endParaRPr lang="zh-CN" altLang="en-US" sz="1600">
                <a:solidFill>
                  <a:srgbClr val="000000"/>
                </a:solidFill>
                <a:latin typeface="Arial" panose="020B0604020202020204" pitchFamily="34" charset="0"/>
                <a:cs typeface="Arial" panose="020B0604020202020204" pitchFamily="34" charset="0"/>
              </a:endParaRPr>
            </a:p>
          </p:txBody>
        </p:sp>
      </p:grpSp>
      <p:grpSp>
        <p:nvGrpSpPr>
          <p:cNvPr id="57" name="组合 56"/>
          <p:cNvGrpSpPr/>
          <p:nvPr/>
        </p:nvGrpSpPr>
        <p:grpSpPr bwMode="auto">
          <a:xfrm>
            <a:off x="5670550" y="3325813"/>
            <a:ext cx="2646363" cy="1117600"/>
            <a:chOff x="5638761" y="3122246"/>
            <a:chExt cx="2646596" cy="1117460"/>
          </a:xfrm>
        </p:grpSpPr>
        <p:sp>
          <p:nvSpPr>
            <p:cNvPr id="58" name="矩形 38"/>
            <p:cNvSpPr>
              <a:spLocks noChangeArrowheads="1"/>
            </p:cNvSpPr>
            <p:nvPr/>
          </p:nvSpPr>
          <p:spPr bwMode="auto">
            <a:xfrm>
              <a:off x="5638761" y="3469864"/>
              <a:ext cx="2646596" cy="76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a:t>
              </a:r>
              <a:r>
                <a:rPr lang="en-US" altLang="zh-CN" sz="1100">
                  <a:solidFill>
                    <a:srgbClr val="595959"/>
                  </a:solidFill>
                  <a:latin typeface="Arial" panose="020B0604020202020204" pitchFamily="34" charset="0"/>
                  <a:cs typeface="Arial" panose="020B0604020202020204" pitchFamily="34" charset="0"/>
                </a:rPr>
                <a:t>studies</a:t>
              </a:r>
              <a:r>
                <a:rPr lang="en-US" altLang="zh-CN" sz="1100">
                  <a:solidFill>
                    <a:srgbClr val="717171"/>
                  </a:solidFill>
                  <a:latin typeface="Arial" panose="020B0604020202020204" pitchFamily="34" charset="0"/>
                  <a:cs typeface="Arial" panose="020B0604020202020204" pitchFamily="34" charset="0"/>
                </a:rPr>
                <a:t>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59" name="TextBox 39"/>
            <p:cNvSpPr txBox="1">
              <a:spLocks noChangeArrowheads="1"/>
            </p:cNvSpPr>
            <p:nvPr/>
          </p:nvSpPr>
          <p:spPr bwMode="auto">
            <a:xfrm>
              <a:off x="5638761" y="3122246"/>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000000"/>
                  </a:solidFill>
                  <a:latin typeface="微软雅黑" panose="020B0503020204020204" pitchFamily="34" charset="-122"/>
                  <a:ea typeface="微软雅黑" panose="020B0503020204020204" pitchFamily="34" charset="-122"/>
                </a:rPr>
                <a:t>点击添加标题 </a:t>
              </a:r>
              <a:endParaRPr lang="zh-CN" altLang="en-US" sz="1600">
                <a:solidFill>
                  <a:srgbClr val="000000"/>
                </a:solidFill>
                <a:latin typeface="Arial" panose="020B0604020202020204" pitchFamily="34" charset="0"/>
                <a:cs typeface="Arial" panose="020B0604020202020204" pitchFamily="34" charset="0"/>
              </a:endParaRPr>
            </a:p>
          </p:txBody>
        </p:sp>
      </p:grpSp>
      <p:sp>
        <p:nvSpPr>
          <p:cNvPr id="60" name="矩形 59"/>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544" fill="hold" grpId="0" nodeType="withEffect">
                                  <p:stCondLst>
                                    <p:cond delay="0"/>
                                  </p:stCondLst>
                                  <p:childTnLst>
                                    <p:anim calcmode="lin" valueType="num">
                                      <p:cBhvr>
                                        <p:cTn id="6" dur="500"/>
                                        <p:tgtEl>
                                          <p:spTgt spid="50"/>
                                        </p:tgtEl>
                                        <p:attrNameLst>
                                          <p:attrName>ppt_w</p:attrName>
                                        </p:attrNameLst>
                                      </p:cBhvr>
                                      <p:tavLst>
                                        <p:tav tm="0">
                                          <p:val>
                                            <p:strVal val="ppt_w"/>
                                          </p:val>
                                        </p:tav>
                                        <p:tav tm="100000">
                                          <p:val>
                                            <p:fltVal val="0"/>
                                          </p:val>
                                        </p:tav>
                                      </p:tavLst>
                                    </p:anim>
                                    <p:anim calcmode="lin" valueType="num">
                                      <p:cBhvr>
                                        <p:cTn id="7" dur="500"/>
                                        <p:tgtEl>
                                          <p:spTgt spid="50"/>
                                        </p:tgtEl>
                                        <p:attrNameLst>
                                          <p:attrName>ppt_h</p:attrName>
                                        </p:attrNameLst>
                                      </p:cBhvr>
                                      <p:tavLst>
                                        <p:tav tm="0">
                                          <p:val>
                                            <p:strVal val="ppt_h"/>
                                          </p:val>
                                        </p:tav>
                                        <p:tav tm="100000">
                                          <p:val>
                                            <p:fltVal val="0"/>
                                          </p:val>
                                        </p:tav>
                                      </p:tavLst>
                                    </p:anim>
                                    <p:animEffect transition="out" filter="fade">
                                      <p:cBhvr>
                                        <p:cTn id="8" dur="500"/>
                                        <p:tgtEl>
                                          <p:spTgt spid="50"/>
                                        </p:tgtEl>
                                      </p:cBhvr>
                                    </p:animEffect>
                                    <p:anim calcmode="lin" valueType="num">
                                      <p:cBhvr>
                                        <p:cTn id="9" dur="500"/>
                                        <p:tgtEl>
                                          <p:spTgt spid="50"/>
                                        </p:tgtEl>
                                        <p:attrNameLst>
                                          <p:attrName>ppt_x</p:attrName>
                                        </p:attrNameLst>
                                      </p:cBhvr>
                                      <p:tavLst>
                                        <p:tav tm="0">
                                          <p:val>
                                            <p:strVal val="ppt_x"/>
                                          </p:val>
                                        </p:tav>
                                        <p:tav tm="100000">
                                          <p:val>
                                            <p:fltVal val="0.5"/>
                                          </p:val>
                                        </p:tav>
                                      </p:tavLst>
                                    </p:anim>
                                    <p:anim calcmode="lin" valueType="num">
                                      <p:cBhvr>
                                        <p:cTn id="10" dur="500"/>
                                        <p:tgtEl>
                                          <p:spTgt spid="50"/>
                                        </p:tgtEl>
                                        <p:attrNameLst>
                                          <p:attrName>ppt_y</p:attrName>
                                        </p:attrNameLst>
                                      </p:cBhvr>
                                      <p:tavLst>
                                        <p:tav tm="0">
                                          <p:val>
                                            <p:strVal val="ppt_y"/>
                                          </p:val>
                                        </p:tav>
                                        <p:tav tm="100000">
                                          <p:val>
                                            <p:fltVal val="0.5"/>
                                          </p:val>
                                        </p:tav>
                                      </p:tavLst>
                                    </p:anim>
                                    <p:set>
                                      <p:cBhvr>
                                        <p:cTn id="11" dur="1" fill="hold">
                                          <p:stCondLst>
                                            <p:cond delay="499"/>
                                          </p:stCondLst>
                                        </p:cTn>
                                        <p:tgtEl>
                                          <p:spTgt spid="50"/>
                                        </p:tgtEl>
                                        <p:attrNameLst>
                                          <p:attrName>style.visibility</p:attrName>
                                        </p:attrNameLst>
                                      </p:cBhvr>
                                      <p:to>
                                        <p:strVal val="hidden"/>
                                      </p:to>
                                    </p:set>
                                  </p:childTnLst>
                                </p:cTn>
                              </p:par>
                              <p:par>
                                <p:cTn id="12" presetID="53" presetClass="exit" presetSubtype="544" fill="hold" nodeType="withEffect">
                                  <p:stCondLst>
                                    <p:cond delay="0"/>
                                  </p:stCondLst>
                                  <p:childTnLst>
                                    <p:anim calcmode="lin" valueType="num">
                                      <p:cBhvr>
                                        <p:cTn id="13" dur="500"/>
                                        <p:tgtEl>
                                          <p:spTgt spid="44"/>
                                        </p:tgtEl>
                                        <p:attrNameLst>
                                          <p:attrName>ppt_w</p:attrName>
                                        </p:attrNameLst>
                                      </p:cBhvr>
                                      <p:tavLst>
                                        <p:tav tm="0">
                                          <p:val>
                                            <p:strVal val="ppt_w"/>
                                          </p:val>
                                        </p:tav>
                                        <p:tav tm="100000">
                                          <p:val>
                                            <p:fltVal val="0"/>
                                          </p:val>
                                        </p:tav>
                                      </p:tavLst>
                                    </p:anim>
                                    <p:anim calcmode="lin" valueType="num">
                                      <p:cBhvr>
                                        <p:cTn id="14" dur="500"/>
                                        <p:tgtEl>
                                          <p:spTgt spid="44"/>
                                        </p:tgtEl>
                                        <p:attrNameLst>
                                          <p:attrName>ppt_h</p:attrName>
                                        </p:attrNameLst>
                                      </p:cBhvr>
                                      <p:tavLst>
                                        <p:tav tm="0">
                                          <p:val>
                                            <p:strVal val="ppt_h"/>
                                          </p:val>
                                        </p:tav>
                                        <p:tav tm="100000">
                                          <p:val>
                                            <p:fltVal val="0"/>
                                          </p:val>
                                        </p:tav>
                                      </p:tavLst>
                                    </p:anim>
                                    <p:animEffect transition="out" filter="fade">
                                      <p:cBhvr>
                                        <p:cTn id="15" dur="500"/>
                                        <p:tgtEl>
                                          <p:spTgt spid="44"/>
                                        </p:tgtEl>
                                      </p:cBhvr>
                                    </p:animEffect>
                                    <p:anim calcmode="lin" valueType="num">
                                      <p:cBhvr>
                                        <p:cTn id="16" dur="500"/>
                                        <p:tgtEl>
                                          <p:spTgt spid="44"/>
                                        </p:tgtEl>
                                        <p:attrNameLst>
                                          <p:attrName>ppt_x</p:attrName>
                                        </p:attrNameLst>
                                      </p:cBhvr>
                                      <p:tavLst>
                                        <p:tav tm="0">
                                          <p:val>
                                            <p:strVal val="ppt_x"/>
                                          </p:val>
                                        </p:tav>
                                        <p:tav tm="100000">
                                          <p:val>
                                            <p:fltVal val="0.5"/>
                                          </p:val>
                                        </p:tav>
                                      </p:tavLst>
                                    </p:anim>
                                    <p:anim calcmode="lin" valueType="num">
                                      <p:cBhvr>
                                        <p:cTn id="17" dur="500"/>
                                        <p:tgtEl>
                                          <p:spTgt spid="44"/>
                                        </p:tgtEl>
                                        <p:attrNameLst>
                                          <p:attrName>ppt_y</p:attrName>
                                        </p:attrNameLst>
                                      </p:cBhvr>
                                      <p:tavLst>
                                        <p:tav tm="0">
                                          <p:val>
                                            <p:strVal val="ppt_y"/>
                                          </p:val>
                                        </p:tav>
                                        <p:tav tm="100000">
                                          <p:val>
                                            <p:fltVal val="0.5"/>
                                          </p:val>
                                        </p:tav>
                                      </p:tavLst>
                                    </p:anim>
                                    <p:set>
                                      <p:cBhvr>
                                        <p:cTn id="18" dur="1" fill="hold">
                                          <p:stCondLst>
                                            <p:cond delay="499"/>
                                          </p:stCondLst>
                                        </p:cTn>
                                        <p:tgtEl>
                                          <p:spTgt spid="44"/>
                                        </p:tgtEl>
                                        <p:attrNameLst>
                                          <p:attrName>style.visibility</p:attrName>
                                        </p:attrNameLst>
                                      </p:cBhvr>
                                      <p:to>
                                        <p:strVal val="hidden"/>
                                      </p:to>
                                    </p:set>
                                  </p:childTnLst>
                                </p:cTn>
                              </p:par>
                              <p:par>
                                <p:cTn id="19" presetID="53" presetClass="exit" presetSubtype="544" fill="hold" grpId="0" nodeType="withEffect">
                                  <p:stCondLst>
                                    <p:cond delay="0"/>
                                  </p:stCondLst>
                                  <p:childTnLst>
                                    <p:anim calcmode="lin" valueType="num">
                                      <p:cBhvr>
                                        <p:cTn id="20" dur="500"/>
                                        <p:tgtEl>
                                          <p:spTgt spid="49"/>
                                        </p:tgtEl>
                                        <p:attrNameLst>
                                          <p:attrName>ppt_w</p:attrName>
                                        </p:attrNameLst>
                                      </p:cBhvr>
                                      <p:tavLst>
                                        <p:tav tm="0">
                                          <p:val>
                                            <p:strVal val="ppt_w"/>
                                          </p:val>
                                        </p:tav>
                                        <p:tav tm="100000">
                                          <p:val>
                                            <p:fltVal val="0"/>
                                          </p:val>
                                        </p:tav>
                                      </p:tavLst>
                                    </p:anim>
                                    <p:anim calcmode="lin" valueType="num">
                                      <p:cBhvr>
                                        <p:cTn id="21" dur="500"/>
                                        <p:tgtEl>
                                          <p:spTgt spid="49"/>
                                        </p:tgtEl>
                                        <p:attrNameLst>
                                          <p:attrName>ppt_h</p:attrName>
                                        </p:attrNameLst>
                                      </p:cBhvr>
                                      <p:tavLst>
                                        <p:tav tm="0">
                                          <p:val>
                                            <p:strVal val="ppt_h"/>
                                          </p:val>
                                        </p:tav>
                                        <p:tav tm="100000">
                                          <p:val>
                                            <p:fltVal val="0"/>
                                          </p:val>
                                        </p:tav>
                                      </p:tavLst>
                                    </p:anim>
                                    <p:animEffect transition="out" filter="fade">
                                      <p:cBhvr>
                                        <p:cTn id="22" dur="500"/>
                                        <p:tgtEl>
                                          <p:spTgt spid="49"/>
                                        </p:tgtEl>
                                      </p:cBhvr>
                                    </p:animEffect>
                                    <p:anim calcmode="lin" valueType="num">
                                      <p:cBhvr>
                                        <p:cTn id="23" dur="500"/>
                                        <p:tgtEl>
                                          <p:spTgt spid="49"/>
                                        </p:tgtEl>
                                        <p:attrNameLst>
                                          <p:attrName>ppt_x</p:attrName>
                                        </p:attrNameLst>
                                      </p:cBhvr>
                                      <p:tavLst>
                                        <p:tav tm="0">
                                          <p:val>
                                            <p:strVal val="ppt_x"/>
                                          </p:val>
                                        </p:tav>
                                        <p:tav tm="100000">
                                          <p:val>
                                            <p:fltVal val="0.5"/>
                                          </p:val>
                                        </p:tav>
                                      </p:tavLst>
                                    </p:anim>
                                    <p:anim calcmode="lin" valueType="num">
                                      <p:cBhvr>
                                        <p:cTn id="24" dur="500"/>
                                        <p:tgtEl>
                                          <p:spTgt spid="49"/>
                                        </p:tgtEl>
                                        <p:attrNameLst>
                                          <p:attrName>ppt_y</p:attrName>
                                        </p:attrNameLst>
                                      </p:cBhvr>
                                      <p:tavLst>
                                        <p:tav tm="0">
                                          <p:val>
                                            <p:strVal val="ppt_y"/>
                                          </p:val>
                                        </p:tav>
                                        <p:tav tm="100000">
                                          <p:val>
                                            <p:fltVal val="0.5"/>
                                          </p:val>
                                        </p:tav>
                                      </p:tavLst>
                                    </p:anim>
                                    <p:set>
                                      <p:cBhvr>
                                        <p:cTn id="25" dur="1" fill="hold">
                                          <p:stCondLst>
                                            <p:cond delay="499"/>
                                          </p:stCondLst>
                                        </p:cTn>
                                        <p:tgtEl>
                                          <p:spTgt spid="49"/>
                                        </p:tgtEl>
                                        <p:attrNameLst>
                                          <p:attrName>style.visibility</p:attrName>
                                        </p:attrNameLst>
                                      </p:cBhvr>
                                      <p:to>
                                        <p:strVal val="hidden"/>
                                      </p:to>
                                    </p:set>
                                  </p:childTnLst>
                                </p:cTn>
                              </p:par>
                              <p:par>
                                <p:cTn id="26" presetID="53" presetClass="exit" presetSubtype="544" fill="hold" nodeType="withEffect">
                                  <p:stCondLst>
                                    <p:cond delay="0"/>
                                  </p:stCondLst>
                                  <p:childTnLst>
                                    <p:anim calcmode="lin" valueType="num">
                                      <p:cBhvr>
                                        <p:cTn id="27" dur="500"/>
                                        <p:tgtEl>
                                          <p:spTgt spid="54"/>
                                        </p:tgtEl>
                                        <p:attrNameLst>
                                          <p:attrName>ppt_w</p:attrName>
                                        </p:attrNameLst>
                                      </p:cBhvr>
                                      <p:tavLst>
                                        <p:tav tm="0">
                                          <p:val>
                                            <p:strVal val="ppt_w"/>
                                          </p:val>
                                        </p:tav>
                                        <p:tav tm="100000">
                                          <p:val>
                                            <p:fltVal val="0"/>
                                          </p:val>
                                        </p:tav>
                                      </p:tavLst>
                                    </p:anim>
                                    <p:anim calcmode="lin" valueType="num">
                                      <p:cBhvr>
                                        <p:cTn id="28" dur="500"/>
                                        <p:tgtEl>
                                          <p:spTgt spid="54"/>
                                        </p:tgtEl>
                                        <p:attrNameLst>
                                          <p:attrName>ppt_h</p:attrName>
                                        </p:attrNameLst>
                                      </p:cBhvr>
                                      <p:tavLst>
                                        <p:tav tm="0">
                                          <p:val>
                                            <p:strVal val="ppt_h"/>
                                          </p:val>
                                        </p:tav>
                                        <p:tav tm="100000">
                                          <p:val>
                                            <p:fltVal val="0"/>
                                          </p:val>
                                        </p:tav>
                                      </p:tavLst>
                                    </p:anim>
                                    <p:animEffect transition="out" filter="fade">
                                      <p:cBhvr>
                                        <p:cTn id="29" dur="500"/>
                                        <p:tgtEl>
                                          <p:spTgt spid="54"/>
                                        </p:tgtEl>
                                      </p:cBhvr>
                                    </p:animEffect>
                                    <p:anim calcmode="lin" valueType="num">
                                      <p:cBhvr>
                                        <p:cTn id="30" dur="500"/>
                                        <p:tgtEl>
                                          <p:spTgt spid="54"/>
                                        </p:tgtEl>
                                        <p:attrNameLst>
                                          <p:attrName>ppt_x</p:attrName>
                                        </p:attrNameLst>
                                      </p:cBhvr>
                                      <p:tavLst>
                                        <p:tav tm="0">
                                          <p:val>
                                            <p:strVal val="ppt_x"/>
                                          </p:val>
                                        </p:tav>
                                        <p:tav tm="100000">
                                          <p:val>
                                            <p:fltVal val="0.5"/>
                                          </p:val>
                                        </p:tav>
                                      </p:tavLst>
                                    </p:anim>
                                    <p:anim calcmode="lin" valueType="num">
                                      <p:cBhvr>
                                        <p:cTn id="31" dur="500"/>
                                        <p:tgtEl>
                                          <p:spTgt spid="54"/>
                                        </p:tgtEl>
                                        <p:attrNameLst>
                                          <p:attrName>ppt_y</p:attrName>
                                        </p:attrNameLst>
                                      </p:cBhvr>
                                      <p:tavLst>
                                        <p:tav tm="0">
                                          <p:val>
                                            <p:strVal val="ppt_y"/>
                                          </p:val>
                                        </p:tav>
                                        <p:tav tm="100000">
                                          <p:val>
                                            <p:fltVal val="0.5"/>
                                          </p:val>
                                        </p:tav>
                                      </p:tavLst>
                                    </p:anim>
                                    <p:set>
                                      <p:cBhvr>
                                        <p:cTn id="32" dur="1" fill="hold">
                                          <p:stCondLst>
                                            <p:cond delay="499"/>
                                          </p:stCondLst>
                                        </p:cTn>
                                        <p:tgtEl>
                                          <p:spTgt spid="54"/>
                                        </p:tgtEl>
                                        <p:attrNameLst>
                                          <p:attrName>style.visibility</p:attrName>
                                        </p:attrNameLst>
                                      </p:cBhvr>
                                      <p:to>
                                        <p:strVal val="hidden"/>
                                      </p:to>
                                    </p:set>
                                  </p:childTnLst>
                                </p:cTn>
                              </p:par>
                              <p:par>
                                <p:cTn id="33" presetID="53" presetClass="exit" presetSubtype="544" fill="hold" grpId="0" nodeType="withEffect">
                                  <p:stCondLst>
                                    <p:cond delay="0"/>
                                  </p:stCondLst>
                                  <p:childTnLst>
                                    <p:anim calcmode="lin" valueType="num">
                                      <p:cBhvr>
                                        <p:cTn id="34" dur="500"/>
                                        <p:tgtEl>
                                          <p:spTgt spid="47"/>
                                        </p:tgtEl>
                                        <p:attrNameLst>
                                          <p:attrName>ppt_w</p:attrName>
                                        </p:attrNameLst>
                                      </p:cBhvr>
                                      <p:tavLst>
                                        <p:tav tm="0">
                                          <p:val>
                                            <p:strVal val="ppt_w"/>
                                          </p:val>
                                        </p:tav>
                                        <p:tav tm="100000">
                                          <p:val>
                                            <p:fltVal val="0"/>
                                          </p:val>
                                        </p:tav>
                                      </p:tavLst>
                                    </p:anim>
                                    <p:anim calcmode="lin" valueType="num">
                                      <p:cBhvr>
                                        <p:cTn id="35" dur="500"/>
                                        <p:tgtEl>
                                          <p:spTgt spid="47"/>
                                        </p:tgtEl>
                                        <p:attrNameLst>
                                          <p:attrName>ppt_h</p:attrName>
                                        </p:attrNameLst>
                                      </p:cBhvr>
                                      <p:tavLst>
                                        <p:tav tm="0">
                                          <p:val>
                                            <p:strVal val="ppt_h"/>
                                          </p:val>
                                        </p:tav>
                                        <p:tav tm="100000">
                                          <p:val>
                                            <p:fltVal val="0"/>
                                          </p:val>
                                        </p:tav>
                                      </p:tavLst>
                                    </p:anim>
                                    <p:animEffect transition="out" filter="fade">
                                      <p:cBhvr>
                                        <p:cTn id="36" dur="500"/>
                                        <p:tgtEl>
                                          <p:spTgt spid="47"/>
                                        </p:tgtEl>
                                      </p:cBhvr>
                                    </p:animEffect>
                                    <p:anim calcmode="lin" valueType="num">
                                      <p:cBhvr>
                                        <p:cTn id="37" dur="500"/>
                                        <p:tgtEl>
                                          <p:spTgt spid="47"/>
                                        </p:tgtEl>
                                        <p:attrNameLst>
                                          <p:attrName>ppt_x</p:attrName>
                                        </p:attrNameLst>
                                      </p:cBhvr>
                                      <p:tavLst>
                                        <p:tav tm="0">
                                          <p:val>
                                            <p:strVal val="ppt_x"/>
                                          </p:val>
                                        </p:tav>
                                        <p:tav tm="100000">
                                          <p:val>
                                            <p:fltVal val="0.5"/>
                                          </p:val>
                                        </p:tav>
                                      </p:tavLst>
                                    </p:anim>
                                    <p:anim calcmode="lin" valueType="num">
                                      <p:cBhvr>
                                        <p:cTn id="38" dur="500"/>
                                        <p:tgtEl>
                                          <p:spTgt spid="47"/>
                                        </p:tgtEl>
                                        <p:attrNameLst>
                                          <p:attrName>ppt_y</p:attrName>
                                        </p:attrNameLst>
                                      </p:cBhvr>
                                      <p:tavLst>
                                        <p:tav tm="0">
                                          <p:val>
                                            <p:strVal val="ppt_y"/>
                                          </p:val>
                                        </p:tav>
                                        <p:tav tm="100000">
                                          <p:val>
                                            <p:fltVal val="0.5"/>
                                          </p:val>
                                        </p:tav>
                                      </p:tavLst>
                                    </p:anim>
                                    <p:set>
                                      <p:cBhvr>
                                        <p:cTn id="39" dur="1" fill="hold">
                                          <p:stCondLst>
                                            <p:cond delay="499"/>
                                          </p:stCondLst>
                                        </p:cTn>
                                        <p:tgtEl>
                                          <p:spTgt spid="47"/>
                                        </p:tgtEl>
                                        <p:attrNameLst>
                                          <p:attrName>style.visibility</p:attrName>
                                        </p:attrNameLst>
                                      </p:cBhvr>
                                      <p:to>
                                        <p:strVal val="hidden"/>
                                      </p:to>
                                    </p:set>
                                  </p:childTnLst>
                                </p:cTn>
                              </p:par>
                              <p:par>
                                <p:cTn id="40" presetID="53" presetClass="exit" presetSubtype="544" fill="hold" nodeType="withEffect">
                                  <p:stCondLst>
                                    <p:cond delay="0"/>
                                  </p:stCondLst>
                                  <p:childTnLst>
                                    <p:anim calcmode="lin" valueType="num">
                                      <p:cBhvr>
                                        <p:cTn id="41" dur="500"/>
                                        <p:tgtEl>
                                          <p:spTgt spid="57"/>
                                        </p:tgtEl>
                                        <p:attrNameLst>
                                          <p:attrName>ppt_w</p:attrName>
                                        </p:attrNameLst>
                                      </p:cBhvr>
                                      <p:tavLst>
                                        <p:tav tm="0">
                                          <p:val>
                                            <p:strVal val="ppt_w"/>
                                          </p:val>
                                        </p:tav>
                                        <p:tav tm="100000">
                                          <p:val>
                                            <p:fltVal val="0"/>
                                          </p:val>
                                        </p:tav>
                                      </p:tavLst>
                                    </p:anim>
                                    <p:anim calcmode="lin" valueType="num">
                                      <p:cBhvr>
                                        <p:cTn id="42" dur="500"/>
                                        <p:tgtEl>
                                          <p:spTgt spid="57"/>
                                        </p:tgtEl>
                                        <p:attrNameLst>
                                          <p:attrName>ppt_h</p:attrName>
                                        </p:attrNameLst>
                                      </p:cBhvr>
                                      <p:tavLst>
                                        <p:tav tm="0">
                                          <p:val>
                                            <p:strVal val="ppt_h"/>
                                          </p:val>
                                        </p:tav>
                                        <p:tav tm="100000">
                                          <p:val>
                                            <p:fltVal val="0"/>
                                          </p:val>
                                        </p:tav>
                                      </p:tavLst>
                                    </p:anim>
                                    <p:animEffect transition="out" filter="fade">
                                      <p:cBhvr>
                                        <p:cTn id="43" dur="500"/>
                                        <p:tgtEl>
                                          <p:spTgt spid="57"/>
                                        </p:tgtEl>
                                      </p:cBhvr>
                                    </p:animEffect>
                                    <p:anim calcmode="lin" valueType="num">
                                      <p:cBhvr>
                                        <p:cTn id="44" dur="500"/>
                                        <p:tgtEl>
                                          <p:spTgt spid="57"/>
                                        </p:tgtEl>
                                        <p:attrNameLst>
                                          <p:attrName>ppt_x</p:attrName>
                                        </p:attrNameLst>
                                      </p:cBhvr>
                                      <p:tavLst>
                                        <p:tav tm="0">
                                          <p:val>
                                            <p:strVal val="ppt_x"/>
                                          </p:val>
                                        </p:tav>
                                        <p:tav tm="100000">
                                          <p:val>
                                            <p:fltVal val="0.5"/>
                                          </p:val>
                                        </p:tav>
                                      </p:tavLst>
                                    </p:anim>
                                    <p:anim calcmode="lin" valueType="num">
                                      <p:cBhvr>
                                        <p:cTn id="45" dur="500"/>
                                        <p:tgtEl>
                                          <p:spTgt spid="57"/>
                                        </p:tgtEl>
                                        <p:attrNameLst>
                                          <p:attrName>ppt_y</p:attrName>
                                        </p:attrNameLst>
                                      </p:cBhvr>
                                      <p:tavLst>
                                        <p:tav tm="0">
                                          <p:val>
                                            <p:strVal val="ppt_y"/>
                                          </p:val>
                                        </p:tav>
                                        <p:tav tm="100000">
                                          <p:val>
                                            <p:fltVal val="0.5"/>
                                          </p:val>
                                        </p:tav>
                                      </p:tavLst>
                                    </p:anim>
                                    <p:set>
                                      <p:cBhvr>
                                        <p:cTn id="46" dur="1" fill="hold">
                                          <p:stCondLst>
                                            <p:cond delay="499"/>
                                          </p:stCondLst>
                                        </p:cTn>
                                        <p:tgtEl>
                                          <p:spTgt spid="57"/>
                                        </p:tgtEl>
                                        <p:attrNameLst>
                                          <p:attrName>style.visibility</p:attrName>
                                        </p:attrNameLst>
                                      </p:cBhvr>
                                      <p:to>
                                        <p:strVal val="hidden"/>
                                      </p:to>
                                    </p:set>
                                  </p:childTnLst>
                                </p:cTn>
                              </p:par>
                              <p:par>
                                <p:cTn id="47" presetID="53" presetClass="exit" presetSubtype="544" fill="hold" grpId="0" nodeType="withEffect">
                                  <p:stCondLst>
                                    <p:cond delay="0"/>
                                  </p:stCondLst>
                                  <p:childTnLst>
                                    <p:anim calcmode="lin" valueType="num">
                                      <p:cBhvr>
                                        <p:cTn id="48" dur="500"/>
                                        <p:tgtEl>
                                          <p:spTgt spid="48"/>
                                        </p:tgtEl>
                                        <p:attrNameLst>
                                          <p:attrName>ppt_w</p:attrName>
                                        </p:attrNameLst>
                                      </p:cBhvr>
                                      <p:tavLst>
                                        <p:tav tm="0">
                                          <p:val>
                                            <p:strVal val="ppt_w"/>
                                          </p:val>
                                        </p:tav>
                                        <p:tav tm="100000">
                                          <p:val>
                                            <p:fltVal val="0"/>
                                          </p:val>
                                        </p:tav>
                                      </p:tavLst>
                                    </p:anim>
                                    <p:anim calcmode="lin" valueType="num">
                                      <p:cBhvr>
                                        <p:cTn id="49" dur="500"/>
                                        <p:tgtEl>
                                          <p:spTgt spid="48"/>
                                        </p:tgtEl>
                                        <p:attrNameLst>
                                          <p:attrName>ppt_h</p:attrName>
                                        </p:attrNameLst>
                                      </p:cBhvr>
                                      <p:tavLst>
                                        <p:tav tm="0">
                                          <p:val>
                                            <p:strVal val="ppt_h"/>
                                          </p:val>
                                        </p:tav>
                                        <p:tav tm="100000">
                                          <p:val>
                                            <p:fltVal val="0"/>
                                          </p:val>
                                        </p:tav>
                                      </p:tavLst>
                                    </p:anim>
                                    <p:animEffect transition="out" filter="fade">
                                      <p:cBhvr>
                                        <p:cTn id="50" dur="500"/>
                                        <p:tgtEl>
                                          <p:spTgt spid="48"/>
                                        </p:tgtEl>
                                      </p:cBhvr>
                                    </p:animEffect>
                                    <p:anim calcmode="lin" valueType="num">
                                      <p:cBhvr>
                                        <p:cTn id="51" dur="500"/>
                                        <p:tgtEl>
                                          <p:spTgt spid="48"/>
                                        </p:tgtEl>
                                        <p:attrNameLst>
                                          <p:attrName>ppt_x</p:attrName>
                                        </p:attrNameLst>
                                      </p:cBhvr>
                                      <p:tavLst>
                                        <p:tav tm="0">
                                          <p:val>
                                            <p:strVal val="ppt_x"/>
                                          </p:val>
                                        </p:tav>
                                        <p:tav tm="100000">
                                          <p:val>
                                            <p:fltVal val="0.5"/>
                                          </p:val>
                                        </p:tav>
                                      </p:tavLst>
                                    </p:anim>
                                    <p:anim calcmode="lin" valueType="num">
                                      <p:cBhvr>
                                        <p:cTn id="52" dur="500"/>
                                        <p:tgtEl>
                                          <p:spTgt spid="48"/>
                                        </p:tgtEl>
                                        <p:attrNameLst>
                                          <p:attrName>ppt_y</p:attrName>
                                        </p:attrNameLst>
                                      </p:cBhvr>
                                      <p:tavLst>
                                        <p:tav tm="0">
                                          <p:val>
                                            <p:strVal val="ppt_y"/>
                                          </p:val>
                                        </p:tav>
                                        <p:tav tm="100000">
                                          <p:val>
                                            <p:fltVal val="0.5"/>
                                          </p:val>
                                        </p:tav>
                                      </p:tavLst>
                                    </p:anim>
                                    <p:set>
                                      <p:cBhvr>
                                        <p:cTn id="53" dur="1" fill="hold">
                                          <p:stCondLst>
                                            <p:cond delay="499"/>
                                          </p:stCondLst>
                                        </p:cTn>
                                        <p:tgtEl>
                                          <p:spTgt spid="48"/>
                                        </p:tgtEl>
                                        <p:attrNameLst>
                                          <p:attrName>style.visibility</p:attrName>
                                        </p:attrNameLst>
                                      </p:cBhvr>
                                      <p:to>
                                        <p:strVal val="hidden"/>
                                      </p:to>
                                    </p:set>
                                  </p:childTnLst>
                                </p:cTn>
                              </p:par>
                              <p:par>
                                <p:cTn id="54" presetID="53" presetClass="exit" presetSubtype="544" fill="hold" nodeType="withEffect">
                                  <p:stCondLst>
                                    <p:cond delay="0"/>
                                  </p:stCondLst>
                                  <p:childTnLst>
                                    <p:anim calcmode="lin" valueType="num">
                                      <p:cBhvr>
                                        <p:cTn id="55" dur="500"/>
                                        <p:tgtEl>
                                          <p:spTgt spid="51"/>
                                        </p:tgtEl>
                                        <p:attrNameLst>
                                          <p:attrName>ppt_w</p:attrName>
                                        </p:attrNameLst>
                                      </p:cBhvr>
                                      <p:tavLst>
                                        <p:tav tm="0">
                                          <p:val>
                                            <p:strVal val="ppt_w"/>
                                          </p:val>
                                        </p:tav>
                                        <p:tav tm="100000">
                                          <p:val>
                                            <p:fltVal val="0"/>
                                          </p:val>
                                        </p:tav>
                                      </p:tavLst>
                                    </p:anim>
                                    <p:anim calcmode="lin" valueType="num">
                                      <p:cBhvr>
                                        <p:cTn id="56" dur="500"/>
                                        <p:tgtEl>
                                          <p:spTgt spid="51"/>
                                        </p:tgtEl>
                                        <p:attrNameLst>
                                          <p:attrName>ppt_h</p:attrName>
                                        </p:attrNameLst>
                                      </p:cBhvr>
                                      <p:tavLst>
                                        <p:tav tm="0">
                                          <p:val>
                                            <p:strVal val="ppt_h"/>
                                          </p:val>
                                        </p:tav>
                                        <p:tav tm="100000">
                                          <p:val>
                                            <p:fltVal val="0"/>
                                          </p:val>
                                        </p:tav>
                                      </p:tavLst>
                                    </p:anim>
                                    <p:animEffect transition="out" filter="fade">
                                      <p:cBhvr>
                                        <p:cTn id="57" dur="500"/>
                                        <p:tgtEl>
                                          <p:spTgt spid="51"/>
                                        </p:tgtEl>
                                      </p:cBhvr>
                                    </p:animEffect>
                                    <p:anim calcmode="lin" valueType="num">
                                      <p:cBhvr>
                                        <p:cTn id="58" dur="500"/>
                                        <p:tgtEl>
                                          <p:spTgt spid="51"/>
                                        </p:tgtEl>
                                        <p:attrNameLst>
                                          <p:attrName>ppt_x</p:attrName>
                                        </p:attrNameLst>
                                      </p:cBhvr>
                                      <p:tavLst>
                                        <p:tav tm="0">
                                          <p:val>
                                            <p:strVal val="ppt_x"/>
                                          </p:val>
                                        </p:tav>
                                        <p:tav tm="100000">
                                          <p:val>
                                            <p:fltVal val="0.5"/>
                                          </p:val>
                                        </p:tav>
                                      </p:tavLst>
                                    </p:anim>
                                    <p:anim calcmode="lin" valueType="num">
                                      <p:cBhvr>
                                        <p:cTn id="59" dur="500"/>
                                        <p:tgtEl>
                                          <p:spTgt spid="51"/>
                                        </p:tgtEl>
                                        <p:attrNameLst>
                                          <p:attrName>ppt_y</p:attrName>
                                        </p:attrNameLst>
                                      </p:cBhvr>
                                      <p:tavLst>
                                        <p:tav tm="0">
                                          <p:val>
                                            <p:strVal val="ppt_y"/>
                                          </p:val>
                                        </p:tav>
                                        <p:tav tm="100000">
                                          <p:val>
                                            <p:fltVal val="0.5"/>
                                          </p:val>
                                        </p:tav>
                                      </p:tavLst>
                                    </p:anim>
                                    <p:set>
                                      <p:cBhvr>
                                        <p:cTn id="60" dur="1" fill="hold">
                                          <p:stCondLst>
                                            <p:cond delay="499"/>
                                          </p:stCondLst>
                                        </p:cTn>
                                        <p:tgtEl>
                                          <p:spTgt spid="51"/>
                                        </p:tgtEl>
                                        <p:attrNameLst>
                                          <p:attrName>style.visibility</p:attrName>
                                        </p:attrNameLst>
                                      </p:cBhvr>
                                      <p:to>
                                        <p:strVal val="hidden"/>
                                      </p:to>
                                    </p:set>
                                  </p:childTnLst>
                                </p:cTn>
                              </p:par>
                              <p:par>
                                <p:cTn id="61" presetID="12" presetClass="entr" presetSubtype="2" fill="hold" nodeType="withEffect">
                                  <p:stCondLst>
                                    <p:cond delay="30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p:tgtEl>
                                          <p:spTgt spid="7"/>
                                        </p:tgtEl>
                                        <p:attrNameLst>
                                          <p:attrName>ppt_x</p:attrName>
                                        </p:attrNameLst>
                                      </p:cBhvr>
                                      <p:tavLst>
                                        <p:tav tm="0">
                                          <p:val>
                                            <p:strVal val="#ppt_x+#ppt_w*1.125000"/>
                                          </p:val>
                                        </p:tav>
                                        <p:tav tm="100000">
                                          <p:val>
                                            <p:strVal val="#ppt_x"/>
                                          </p:val>
                                        </p:tav>
                                      </p:tavLst>
                                    </p:anim>
                                    <p:animEffect transition="in" filter="wipe(left)">
                                      <p:cBhvr>
                                        <p:cTn id="64" dur="500"/>
                                        <p:tgtEl>
                                          <p:spTgt spid="7"/>
                                        </p:tgtEl>
                                      </p:cBhvr>
                                    </p:animEffect>
                                  </p:childTnLst>
                                </p:cTn>
                              </p:par>
                            </p:childTnLst>
                          </p:cTn>
                        </p:par>
                        <p:par>
                          <p:cTn id="65" fill="hold">
                            <p:stCondLst>
                              <p:cond delay="500"/>
                            </p:stCondLst>
                            <p:childTnLst>
                              <p:par>
                                <p:cTn id="66" presetID="12" presetClass="entr" presetSubtype="4"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p:tgtEl>
                                          <p:spTgt spid="6"/>
                                        </p:tgtEl>
                                        <p:attrNameLst>
                                          <p:attrName>ppt_y</p:attrName>
                                        </p:attrNameLst>
                                      </p:cBhvr>
                                      <p:tavLst>
                                        <p:tav tm="0">
                                          <p:val>
                                            <p:strVal val="#ppt_y+#ppt_h*1.125000"/>
                                          </p:val>
                                        </p:tav>
                                        <p:tav tm="100000">
                                          <p:val>
                                            <p:strVal val="#ppt_y"/>
                                          </p:val>
                                        </p:tav>
                                      </p:tavLst>
                                    </p:anim>
                                    <p:animEffect transition="in" filter="wipe(up)">
                                      <p:cBhvr>
                                        <p:cTn id="69" dur="500"/>
                                        <p:tgtEl>
                                          <p:spTgt spid="6"/>
                                        </p:tgtEl>
                                      </p:cBhvr>
                                    </p:animEffect>
                                  </p:childTnLst>
                                </p:cTn>
                              </p:par>
                            </p:childTnLst>
                          </p:cTn>
                        </p:par>
                        <p:par>
                          <p:cTn id="70" fill="hold">
                            <p:stCondLst>
                              <p:cond delay="1000"/>
                            </p:stCondLst>
                            <p:childTnLst>
                              <p:par>
                                <p:cTn id="71" presetID="12" presetClass="entr" presetSubtype="4"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p:tgtEl>
                                          <p:spTgt spid="5"/>
                                        </p:tgtEl>
                                        <p:attrNameLst>
                                          <p:attrName>ppt_y</p:attrName>
                                        </p:attrNameLst>
                                      </p:cBhvr>
                                      <p:tavLst>
                                        <p:tav tm="0">
                                          <p:val>
                                            <p:strVal val="#ppt_y+#ppt_h*1.125000"/>
                                          </p:val>
                                        </p:tav>
                                        <p:tav tm="100000">
                                          <p:val>
                                            <p:strVal val="#ppt_y"/>
                                          </p:val>
                                        </p:tav>
                                      </p:tavLst>
                                    </p:anim>
                                    <p:animEffect transition="in" filter="wipe(up)">
                                      <p:cBhvr>
                                        <p:cTn id="74" dur="500"/>
                                        <p:tgtEl>
                                          <p:spTgt spid="5"/>
                                        </p:tgtEl>
                                      </p:cBhvr>
                                    </p:animEffect>
                                  </p:childTnLst>
                                </p:cTn>
                              </p:par>
                            </p:childTnLst>
                          </p:cTn>
                        </p:par>
                        <p:par>
                          <p:cTn id="75" fill="hold">
                            <p:stCondLst>
                              <p:cond delay="1500"/>
                            </p:stCondLst>
                            <p:childTnLst>
                              <p:par>
                                <p:cTn id="76" presetID="12" presetClass="entr" presetSubtype="8" fill="hold" nodeType="afterEffect">
                                  <p:stCondLst>
                                    <p:cond delay="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p:tgtEl>
                                          <p:spTgt spid="4"/>
                                        </p:tgtEl>
                                        <p:attrNameLst>
                                          <p:attrName>ppt_x</p:attrName>
                                        </p:attrNameLst>
                                      </p:cBhvr>
                                      <p:tavLst>
                                        <p:tav tm="0">
                                          <p:val>
                                            <p:strVal val="#ppt_x-#ppt_w*1.125000"/>
                                          </p:val>
                                        </p:tav>
                                        <p:tav tm="100000">
                                          <p:val>
                                            <p:strVal val="#ppt_x"/>
                                          </p:val>
                                        </p:tav>
                                      </p:tavLst>
                                    </p:anim>
                                    <p:animEffect transition="in" filter="wipe(right)">
                                      <p:cBhvr>
                                        <p:cTn id="79" dur="500"/>
                                        <p:tgtEl>
                                          <p:spTgt spid="4"/>
                                        </p:tgtEl>
                                      </p:cBhvr>
                                    </p:animEffect>
                                  </p:childTnLst>
                                </p:cTn>
                              </p:par>
                            </p:childTnLst>
                          </p:cTn>
                        </p:par>
                        <p:par>
                          <p:cTn id="80" fill="hold">
                            <p:stCondLst>
                              <p:cond delay="2000"/>
                            </p:stCondLst>
                            <p:childTnLst>
                              <p:par>
                                <p:cTn id="81" presetID="12" presetClass="entr" presetSubtype="1" fill="hold" nodeType="after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p:tgtEl>
                                          <p:spTgt spid="3"/>
                                        </p:tgtEl>
                                        <p:attrNameLst>
                                          <p:attrName>ppt_y</p:attrName>
                                        </p:attrNameLst>
                                      </p:cBhvr>
                                      <p:tavLst>
                                        <p:tav tm="0">
                                          <p:val>
                                            <p:strVal val="#ppt_y-#ppt_h*1.125000"/>
                                          </p:val>
                                        </p:tav>
                                        <p:tav tm="100000">
                                          <p:val>
                                            <p:strVal val="#ppt_y"/>
                                          </p:val>
                                        </p:tav>
                                      </p:tavLst>
                                    </p:anim>
                                    <p:animEffect transition="in" filter="wipe(down)">
                                      <p:cBhvr>
                                        <p:cTn id="84" dur="500"/>
                                        <p:tgtEl>
                                          <p:spTgt spid="3"/>
                                        </p:tgtEl>
                                      </p:cBhvr>
                                    </p:animEffect>
                                  </p:childTnLst>
                                </p:cTn>
                              </p:par>
                              <p:par>
                                <p:cTn id="85" presetID="12" presetClass="entr" presetSubtype="2" fill="hold" nodeType="withEffect">
                                  <p:stCondLst>
                                    <p:cond delay="50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p:tgtEl>
                                          <p:spTgt spid="35"/>
                                        </p:tgtEl>
                                        <p:attrNameLst>
                                          <p:attrName>ppt_x</p:attrName>
                                        </p:attrNameLst>
                                      </p:cBhvr>
                                      <p:tavLst>
                                        <p:tav tm="0">
                                          <p:val>
                                            <p:strVal val="#ppt_x+#ppt_w*1.125000"/>
                                          </p:val>
                                        </p:tav>
                                        <p:tav tm="100000">
                                          <p:val>
                                            <p:strVal val="#ppt_x"/>
                                          </p:val>
                                        </p:tav>
                                      </p:tavLst>
                                    </p:anim>
                                    <p:animEffect transition="in" filter="wipe(left)">
                                      <p:cBhvr>
                                        <p:cTn id="88" dur="500"/>
                                        <p:tgtEl>
                                          <p:spTgt spid="35"/>
                                        </p:tgtEl>
                                      </p:cBhvr>
                                    </p:animEffect>
                                  </p:childTnLst>
                                </p:cTn>
                              </p:par>
                              <p:par>
                                <p:cTn id="89" presetID="12" presetClass="entr" presetSubtype="2" fill="hold" nodeType="withEffect">
                                  <p:stCondLst>
                                    <p:cond delay="500"/>
                                  </p:stCondLst>
                                  <p:childTnLst>
                                    <p:set>
                                      <p:cBhvr>
                                        <p:cTn id="90" dur="1" fill="hold">
                                          <p:stCondLst>
                                            <p:cond delay="0"/>
                                          </p:stCondLst>
                                        </p:cTn>
                                        <p:tgtEl>
                                          <p:spTgt spid="17"/>
                                        </p:tgtEl>
                                        <p:attrNameLst>
                                          <p:attrName>style.visibility</p:attrName>
                                        </p:attrNameLst>
                                      </p:cBhvr>
                                      <p:to>
                                        <p:strVal val="visible"/>
                                      </p:to>
                                    </p:set>
                                    <p:anim calcmode="lin" valueType="num">
                                      <p:cBhvr additive="base">
                                        <p:cTn id="91" dur="500"/>
                                        <p:tgtEl>
                                          <p:spTgt spid="17"/>
                                        </p:tgtEl>
                                        <p:attrNameLst>
                                          <p:attrName>ppt_x</p:attrName>
                                        </p:attrNameLst>
                                      </p:cBhvr>
                                      <p:tavLst>
                                        <p:tav tm="0">
                                          <p:val>
                                            <p:strVal val="#ppt_x+#ppt_w*1.125000"/>
                                          </p:val>
                                        </p:tav>
                                        <p:tav tm="100000">
                                          <p:val>
                                            <p:strVal val="#ppt_x"/>
                                          </p:val>
                                        </p:tav>
                                      </p:tavLst>
                                    </p:anim>
                                    <p:animEffect transition="in" filter="wipe(left)">
                                      <p:cBhvr>
                                        <p:cTn id="92" dur="500"/>
                                        <p:tgtEl>
                                          <p:spTgt spid="17"/>
                                        </p:tgtEl>
                                      </p:cBhvr>
                                    </p:animEffect>
                                  </p:childTnLst>
                                </p:cTn>
                              </p:par>
                              <p:par>
                                <p:cTn id="93" presetID="12" presetClass="entr" presetSubtype="8" fill="hold" nodeType="withEffect">
                                  <p:stCondLst>
                                    <p:cond delay="50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p:tgtEl>
                                          <p:spTgt spid="26"/>
                                        </p:tgtEl>
                                        <p:attrNameLst>
                                          <p:attrName>ppt_x</p:attrName>
                                        </p:attrNameLst>
                                      </p:cBhvr>
                                      <p:tavLst>
                                        <p:tav tm="0">
                                          <p:val>
                                            <p:strVal val="#ppt_x-#ppt_w*1.125000"/>
                                          </p:val>
                                        </p:tav>
                                        <p:tav tm="100000">
                                          <p:val>
                                            <p:strVal val="#ppt_x"/>
                                          </p:val>
                                        </p:tav>
                                      </p:tavLst>
                                    </p:anim>
                                    <p:animEffect transition="in" filter="wipe(right)">
                                      <p:cBhvr>
                                        <p:cTn id="96" dur="500"/>
                                        <p:tgtEl>
                                          <p:spTgt spid="26"/>
                                        </p:tgtEl>
                                      </p:cBhvr>
                                    </p:animEffect>
                                  </p:childTnLst>
                                </p:cTn>
                              </p:par>
                              <p:par>
                                <p:cTn id="97" presetID="12" presetClass="entr" presetSubtype="8" fill="hold" nodeType="withEffect">
                                  <p:stCondLst>
                                    <p:cond delay="500"/>
                                  </p:stCondLst>
                                  <p:childTnLst>
                                    <p:set>
                                      <p:cBhvr>
                                        <p:cTn id="98" dur="1" fill="hold">
                                          <p:stCondLst>
                                            <p:cond delay="0"/>
                                          </p:stCondLst>
                                        </p:cTn>
                                        <p:tgtEl>
                                          <p:spTgt spid="8"/>
                                        </p:tgtEl>
                                        <p:attrNameLst>
                                          <p:attrName>style.visibility</p:attrName>
                                        </p:attrNameLst>
                                      </p:cBhvr>
                                      <p:to>
                                        <p:strVal val="visible"/>
                                      </p:to>
                                    </p:set>
                                    <p:anim calcmode="lin" valueType="num">
                                      <p:cBhvr additive="base">
                                        <p:cTn id="99" dur="500"/>
                                        <p:tgtEl>
                                          <p:spTgt spid="8"/>
                                        </p:tgtEl>
                                        <p:attrNameLst>
                                          <p:attrName>ppt_x</p:attrName>
                                        </p:attrNameLst>
                                      </p:cBhvr>
                                      <p:tavLst>
                                        <p:tav tm="0">
                                          <p:val>
                                            <p:strVal val="#ppt_x-#ppt_w*1.125000"/>
                                          </p:val>
                                        </p:tav>
                                        <p:tav tm="100000">
                                          <p:val>
                                            <p:strVal val="#ppt_x"/>
                                          </p:val>
                                        </p:tav>
                                      </p:tavLst>
                                    </p:anim>
                                    <p:animEffect transition="in" filter="wipe(right)">
                                      <p:cBhvr>
                                        <p:cTn id="100" dur="500"/>
                                        <p:tgtEl>
                                          <p:spTgt spid="8"/>
                                        </p:tgtEl>
                                      </p:cBhvr>
                                    </p:animEffect>
                                  </p:childTnLst>
                                </p:cTn>
                              </p:par>
                              <p:par>
                                <p:cTn id="101" presetID="1" presetClass="entr" presetSubtype="0" fill="hold" grpId="0" nodeType="withEffect">
                                  <p:stCondLst>
                                    <p:cond delay="2000"/>
                                  </p:stCondLst>
                                  <p:childTnLst>
                                    <p:set>
                                      <p:cBhvr>
                                        <p:cTn id="10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6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anglong\锐普素材库 (i)\商务图片\Woman Drawing Chart On Glass.jpg"/>
          <p:cNvPicPr>
            <a:picLocks noChangeAspect="1" noChangeArrowheads="1"/>
          </p:cNvPicPr>
          <p:nvPr/>
        </p:nvPicPr>
        <p:blipFill rotWithShape="1">
          <a:blip r:embed="rId1">
            <a:extLst>
              <a:ext uri="{28A0092B-C50C-407E-A947-70E740481C1C}">
                <a14:useLocalDpi xmlns:a14="http://schemas.microsoft.com/office/drawing/2010/main" val="0"/>
              </a:ext>
            </a:extLst>
          </a:blip>
          <a:srcRect l="5584" t="6190" r="6556" b="24920"/>
          <a:stretch>
            <a:fillRect/>
          </a:stretch>
        </p:blipFill>
        <p:spPr bwMode="auto">
          <a:xfrm>
            <a:off x="-28575" y="-6350"/>
            <a:ext cx="9172575" cy="481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2"/>
          <p:cNvSpPr/>
          <p:nvPr/>
        </p:nvSpPr>
        <p:spPr>
          <a:xfrm>
            <a:off x="-28575" y="-6351"/>
            <a:ext cx="9200433" cy="5149851"/>
          </a:xfrm>
          <a:custGeom>
            <a:avLst/>
            <a:gdLst/>
            <a:ahLst/>
            <a:cxnLst/>
            <a:rect l="l" t="t" r="r" b="b"/>
            <a:pathLst>
              <a:path w="9178208" h="5235705">
                <a:moveTo>
                  <a:pt x="0" y="0"/>
                </a:moveTo>
                <a:lnTo>
                  <a:pt x="9178208" y="0"/>
                </a:lnTo>
                <a:lnTo>
                  <a:pt x="9153545" y="5235705"/>
                </a:lnTo>
                <a:lnTo>
                  <a:pt x="0" y="5235705"/>
                </a:lnTo>
                <a:close/>
              </a:path>
            </a:pathLst>
          </a:custGeom>
          <a:solidFill>
            <a:srgbClr val="8ABFF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5" name="Picture 2" descr="\\Lianglong\锐普素材库 (i)\商务图片\Woman Drawing Chart On Glass.jpg"/>
          <p:cNvPicPr>
            <a:picLocks noChangeAspect="1" noChangeArrowheads="1"/>
          </p:cNvPicPr>
          <p:nvPr/>
        </p:nvPicPr>
        <p:blipFill>
          <a:blip r:embed="rId2">
            <a:extLst>
              <a:ext uri="{28A0092B-C50C-407E-A947-70E740481C1C}">
                <a14:useLocalDpi xmlns:a14="http://schemas.microsoft.com/office/drawing/2010/main" val="0"/>
              </a:ext>
            </a:extLst>
          </a:blip>
          <a:srcRect l="12747" t="28812" r="13159" b="25113"/>
          <a:stretch>
            <a:fillRect/>
          </a:stretch>
        </p:blipFill>
        <p:spPr bwMode="auto">
          <a:xfrm>
            <a:off x="719137" y="1576015"/>
            <a:ext cx="7735888" cy="32210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5"/>
          <p:cNvSpPr/>
          <p:nvPr/>
        </p:nvSpPr>
        <p:spPr>
          <a:xfrm>
            <a:off x="719137" y="1569665"/>
            <a:ext cx="7743825" cy="324167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7" name="组合 6"/>
          <p:cNvGrpSpPr/>
          <p:nvPr/>
        </p:nvGrpSpPr>
        <p:grpSpPr bwMode="auto">
          <a:xfrm>
            <a:off x="858837" y="2283718"/>
            <a:ext cx="6918325" cy="1827213"/>
            <a:chOff x="821889" y="2708920"/>
            <a:chExt cx="6918463" cy="1826690"/>
          </a:xfrm>
        </p:grpSpPr>
        <p:grpSp>
          <p:nvGrpSpPr>
            <p:cNvPr id="8" name="组合 17"/>
            <p:cNvGrpSpPr/>
            <p:nvPr/>
          </p:nvGrpSpPr>
          <p:grpSpPr bwMode="auto">
            <a:xfrm>
              <a:off x="1684288" y="2708920"/>
              <a:ext cx="6056064" cy="1826690"/>
              <a:chOff x="1012279" y="3115231"/>
              <a:chExt cx="2814894" cy="2120137"/>
            </a:xfrm>
          </p:grpSpPr>
          <p:cxnSp>
            <p:nvCxnSpPr>
              <p:cNvPr id="19" name="直接箭头连接符 18"/>
              <p:cNvCxnSpPr/>
              <p:nvPr/>
            </p:nvCxnSpPr>
            <p:spPr>
              <a:xfrm flipV="1">
                <a:off x="1012107" y="3115231"/>
                <a:ext cx="0" cy="21201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012107" y="5229841"/>
                <a:ext cx="281506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a:off x="1747420" y="4330881"/>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747420" y="3665909"/>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747420" y="3332629"/>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747420" y="3000936"/>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747420" y="3997601"/>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1"/>
            <p:cNvSpPr txBox="1">
              <a:spLocks noChangeArrowheads="1"/>
            </p:cNvSpPr>
            <p:nvPr/>
          </p:nvSpPr>
          <p:spPr bwMode="auto">
            <a:xfrm flipH="1">
              <a:off x="821889" y="2924758"/>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100%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5" name="TextBox 11"/>
            <p:cNvSpPr txBox="1">
              <a:spLocks noChangeArrowheads="1"/>
            </p:cNvSpPr>
            <p:nvPr/>
          </p:nvSpPr>
          <p:spPr bwMode="auto">
            <a:xfrm flipH="1">
              <a:off x="821889" y="3256451"/>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80%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6" name="TextBox 11"/>
            <p:cNvSpPr txBox="1">
              <a:spLocks noChangeArrowheads="1"/>
            </p:cNvSpPr>
            <p:nvPr/>
          </p:nvSpPr>
          <p:spPr bwMode="auto">
            <a:xfrm flipH="1">
              <a:off x="821889" y="3588143"/>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60%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7" name="TextBox 11"/>
            <p:cNvSpPr txBox="1">
              <a:spLocks noChangeArrowheads="1"/>
            </p:cNvSpPr>
            <p:nvPr/>
          </p:nvSpPr>
          <p:spPr bwMode="auto">
            <a:xfrm flipH="1">
              <a:off x="821889" y="3919836"/>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40%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8" name="TextBox 11"/>
            <p:cNvSpPr txBox="1">
              <a:spLocks noChangeArrowheads="1"/>
            </p:cNvSpPr>
            <p:nvPr/>
          </p:nvSpPr>
          <p:spPr bwMode="auto">
            <a:xfrm flipH="1">
              <a:off x="821889" y="4251528"/>
              <a:ext cx="876317" cy="21425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20%</a:t>
              </a:r>
              <a:r>
                <a:rPr lang="zh-CN" altLang="en-US"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 </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bwMode="auto">
          <a:xfrm>
            <a:off x="6861175" y="4372868"/>
            <a:ext cx="915987" cy="215900"/>
            <a:chOff x="6824868" y="4797151"/>
            <a:chExt cx="915483" cy="215444"/>
          </a:xfrm>
        </p:grpSpPr>
        <p:sp>
          <p:nvSpPr>
            <p:cNvPr id="22" name="矩形 21"/>
            <p:cNvSpPr/>
            <p:nvPr/>
          </p:nvSpPr>
          <p:spPr>
            <a:xfrm>
              <a:off x="6824868" y="4854180"/>
              <a:ext cx="166595" cy="101385"/>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23" name="TextBox 11"/>
            <p:cNvSpPr txBox="1">
              <a:spLocks noChangeArrowheads="1"/>
            </p:cNvSpPr>
            <p:nvPr/>
          </p:nvSpPr>
          <p:spPr bwMode="auto">
            <a:xfrm flipH="1">
              <a:off x="6970838" y="4797151"/>
              <a:ext cx="769513"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2014</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bwMode="auto">
          <a:xfrm>
            <a:off x="5654675" y="4372868"/>
            <a:ext cx="747712" cy="215900"/>
            <a:chOff x="5617575" y="4797151"/>
            <a:chExt cx="748930" cy="215444"/>
          </a:xfrm>
        </p:grpSpPr>
        <p:sp>
          <p:nvSpPr>
            <p:cNvPr id="25" name="TextBox 11"/>
            <p:cNvSpPr txBox="1">
              <a:spLocks noChangeArrowheads="1"/>
            </p:cNvSpPr>
            <p:nvPr/>
          </p:nvSpPr>
          <p:spPr bwMode="auto">
            <a:xfrm flipH="1">
              <a:off x="5720930" y="4797151"/>
              <a:ext cx="645575"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2013</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26" name="矩形 25"/>
            <p:cNvSpPr/>
            <p:nvPr/>
          </p:nvSpPr>
          <p:spPr>
            <a:xfrm>
              <a:off x="5617575" y="4854180"/>
              <a:ext cx="166959" cy="101385"/>
            </a:xfrm>
            <a:prstGeom prst="rect">
              <a:avLst/>
            </a:prstGeom>
            <a:solidFill>
              <a:srgbClr val="E8A31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grpSp>
      <p:grpSp>
        <p:nvGrpSpPr>
          <p:cNvPr id="27" name="组合 26"/>
          <p:cNvGrpSpPr/>
          <p:nvPr/>
        </p:nvGrpSpPr>
        <p:grpSpPr bwMode="auto">
          <a:xfrm>
            <a:off x="2130425" y="2583754"/>
            <a:ext cx="4687887" cy="1528762"/>
            <a:chOff x="2094096" y="3007864"/>
            <a:chExt cx="4687944" cy="1528820"/>
          </a:xfrm>
        </p:grpSpPr>
        <p:sp>
          <p:nvSpPr>
            <p:cNvPr id="28" name="矩形 27"/>
            <p:cNvSpPr/>
            <p:nvPr/>
          </p:nvSpPr>
          <p:spPr bwMode="auto">
            <a:xfrm>
              <a:off x="2452875" y="3263461"/>
              <a:ext cx="360366" cy="1271636"/>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29" name="矩形 28"/>
            <p:cNvSpPr/>
            <p:nvPr/>
          </p:nvSpPr>
          <p:spPr bwMode="auto">
            <a:xfrm>
              <a:off x="3445074" y="3072953"/>
              <a:ext cx="358779" cy="145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0" name="矩形 29"/>
            <p:cNvSpPr/>
            <p:nvPr/>
          </p:nvSpPr>
          <p:spPr bwMode="auto">
            <a:xfrm>
              <a:off x="4427749" y="3147569"/>
              <a:ext cx="360366" cy="1389114"/>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1" name="矩形 30"/>
            <p:cNvSpPr/>
            <p:nvPr/>
          </p:nvSpPr>
          <p:spPr bwMode="auto">
            <a:xfrm>
              <a:off x="5424711" y="3436505"/>
              <a:ext cx="358779" cy="1098591"/>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2" name="矩形 31"/>
            <p:cNvSpPr/>
            <p:nvPr/>
          </p:nvSpPr>
          <p:spPr bwMode="auto">
            <a:xfrm>
              <a:off x="4080082" y="3339663"/>
              <a:ext cx="358779" cy="1195433"/>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3" name="矩形 32"/>
            <p:cNvSpPr/>
            <p:nvPr/>
          </p:nvSpPr>
          <p:spPr bwMode="auto">
            <a:xfrm>
              <a:off x="5064344" y="3639713"/>
              <a:ext cx="358779" cy="895383"/>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4" name="矩形 33"/>
            <p:cNvSpPr/>
            <p:nvPr/>
          </p:nvSpPr>
          <p:spPr bwMode="auto">
            <a:xfrm>
              <a:off x="3083120" y="3569860"/>
              <a:ext cx="360367" cy="962061"/>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5" name="矩形 34"/>
            <p:cNvSpPr/>
            <p:nvPr/>
          </p:nvSpPr>
          <p:spPr bwMode="auto">
            <a:xfrm>
              <a:off x="2094096" y="3806406"/>
              <a:ext cx="358779" cy="730278"/>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6" name="矩形 35"/>
            <p:cNvSpPr/>
            <p:nvPr/>
          </p:nvSpPr>
          <p:spPr bwMode="auto">
            <a:xfrm>
              <a:off x="6423261" y="3007864"/>
              <a:ext cx="358779" cy="1527232"/>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7" name="矩形 36"/>
            <p:cNvSpPr/>
            <p:nvPr/>
          </p:nvSpPr>
          <p:spPr bwMode="auto">
            <a:xfrm>
              <a:off x="6062894" y="3287275"/>
              <a:ext cx="358779" cy="1246234"/>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grpSp>
      <p:grpSp>
        <p:nvGrpSpPr>
          <p:cNvPr id="38" name="组合 37"/>
          <p:cNvGrpSpPr/>
          <p:nvPr/>
        </p:nvGrpSpPr>
        <p:grpSpPr bwMode="auto">
          <a:xfrm>
            <a:off x="2266950" y="4083943"/>
            <a:ext cx="4483100" cy="215900"/>
            <a:chOff x="2229644" y="4509119"/>
            <a:chExt cx="4484435" cy="215444"/>
          </a:xfrm>
        </p:grpSpPr>
        <p:sp>
          <p:nvSpPr>
            <p:cNvPr id="39" name="TextBox 11"/>
            <p:cNvSpPr txBox="1">
              <a:spLocks noChangeArrowheads="1"/>
            </p:cNvSpPr>
            <p:nvPr/>
          </p:nvSpPr>
          <p:spPr bwMode="auto">
            <a:xfrm flipH="1">
              <a:off x="2229644" y="4509119"/>
              <a:ext cx="495447"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0" name="TextBox 11"/>
            <p:cNvSpPr txBox="1">
              <a:spLocks noChangeArrowheads="1"/>
            </p:cNvSpPr>
            <p:nvPr/>
          </p:nvSpPr>
          <p:spPr bwMode="auto">
            <a:xfrm flipH="1">
              <a:off x="3238006" y="4509119"/>
              <a:ext cx="530383"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1" name="TextBox 11"/>
            <p:cNvSpPr txBox="1">
              <a:spLocks noChangeArrowheads="1"/>
            </p:cNvSpPr>
            <p:nvPr/>
          </p:nvSpPr>
          <p:spPr bwMode="auto">
            <a:xfrm flipH="1">
              <a:off x="4279716" y="4509119"/>
              <a:ext cx="433517"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2" name="TextBox 11"/>
            <p:cNvSpPr txBox="1">
              <a:spLocks noChangeArrowheads="1"/>
            </p:cNvSpPr>
            <p:nvPr/>
          </p:nvSpPr>
          <p:spPr bwMode="auto">
            <a:xfrm flipH="1">
              <a:off x="5226148" y="4509119"/>
              <a:ext cx="487508"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3" name="TextBox 11"/>
            <p:cNvSpPr txBox="1">
              <a:spLocks noChangeArrowheads="1"/>
            </p:cNvSpPr>
            <p:nvPr/>
          </p:nvSpPr>
          <p:spPr bwMode="auto">
            <a:xfrm flipH="1">
              <a:off x="6226571" y="4509119"/>
              <a:ext cx="487508"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sp>
        <p:nvSpPr>
          <p:cNvPr id="57" name="矩形 56"/>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8" fill="hold" grpId="0" nodeType="withEffect">
                                  <p:stCondLst>
                                    <p:cond delay="70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par>
                                <p:cTn id="10" presetID="2" presetClass="entr" presetSubtype="8" fill="hold" nodeType="withEffect">
                                  <p:stCondLst>
                                    <p:cond delay="11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15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250" fill="hold"/>
                                        <p:tgtEl>
                                          <p:spTgt spid="21"/>
                                        </p:tgtEl>
                                        <p:attrNameLst>
                                          <p:attrName>ppt_x</p:attrName>
                                        </p:attrNameLst>
                                      </p:cBhvr>
                                      <p:tavLst>
                                        <p:tav tm="0">
                                          <p:val>
                                            <p:strVal val="0-#ppt_w/2"/>
                                          </p:val>
                                        </p:tav>
                                        <p:tav tm="100000">
                                          <p:val>
                                            <p:strVal val="#ppt_x"/>
                                          </p:val>
                                        </p:tav>
                                      </p:tavLst>
                                    </p:anim>
                                    <p:anim calcmode="lin" valueType="num">
                                      <p:cBhvr additive="base">
                                        <p:cTn id="17" dur="25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150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250" fill="hold"/>
                                        <p:tgtEl>
                                          <p:spTgt spid="24"/>
                                        </p:tgtEl>
                                        <p:attrNameLst>
                                          <p:attrName>ppt_x</p:attrName>
                                        </p:attrNameLst>
                                      </p:cBhvr>
                                      <p:tavLst>
                                        <p:tav tm="0">
                                          <p:val>
                                            <p:strVal val="0-#ppt_w/2"/>
                                          </p:val>
                                        </p:tav>
                                        <p:tav tm="100000">
                                          <p:val>
                                            <p:strVal val="#ppt_x"/>
                                          </p:val>
                                        </p:tav>
                                      </p:tavLst>
                                    </p:anim>
                                    <p:anim calcmode="lin" valueType="num">
                                      <p:cBhvr additive="base">
                                        <p:cTn id="21" dur="250" fill="hold"/>
                                        <p:tgtEl>
                                          <p:spTgt spid="24"/>
                                        </p:tgtEl>
                                        <p:attrNameLst>
                                          <p:attrName>ppt_y</p:attrName>
                                        </p:attrNameLst>
                                      </p:cBhvr>
                                      <p:tavLst>
                                        <p:tav tm="0">
                                          <p:val>
                                            <p:strVal val="#ppt_y"/>
                                          </p:val>
                                        </p:tav>
                                        <p:tav tm="100000">
                                          <p:val>
                                            <p:strVal val="#ppt_y"/>
                                          </p:val>
                                        </p:tav>
                                      </p:tavLst>
                                    </p:anim>
                                  </p:childTnLst>
                                </p:cTn>
                              </p:par>
                              <p:par>
                                <p:cTn id="22" presetID="22" presetClass="entr" presetSubtype="8" fill="hold" nodeType="withEffect">
                                  <p:stCondLst>
                                    <p:cond delay="150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4" fill="hold" nodeType="withEffect">
                                  <p:stCondLst>
                                    <p:cond delay="150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par>
                                <p:cTn id="28" presetID="1" presetClass="entr" presetSubtype="0" fill="hold" grpId="0" nodeType="withEffect">
                                  <p:stCondLst>
                                    <p:cond delay="2700"/>
                                  </p:stCondLst>
                                  <p:childTnLst>
                                    <p:set>
                                      <p:cBhvr>
                                        <p:cTn id="29"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28575" y="-6351"/>
            <a:ext cx="9200433" cy="5149851"/>
            <a:chOff x="-28575" y="-6351"/>
            <a:chExt cx="9200433" cy="5149851"/>
          </a:xfrm>
        </p:grpSpPr>
        <p:pic>
          <p:nvPicPr>
            <p:cNvPr id="82" name="Picture 2" descr="\\Lianglong\锐普素材库 (i)\商务图片\Woman Drawing Chart On Glass.jpg"/>
            <p:cNvPicPr>
              <a:picLocks noChangeAspect="1" noChangeArrowheads="1"/>
            </p:cNvPicPr>
            <p:nvPr/>
          </p:nvPicPr>
          <p:blipFill rotWithShape="1">
            <a:blip r:embed="rId1">
              <a:extLst>
                <a:ext uri="{28A0092B-C50C-407E-A947-70E740481C1C}">
                  <a14:useLocalDpi xmlns:a14="http://schemas.microsoft.com/office/drawing/2010/main" val="0"/>
                </a:ext>
              </a:extLst>
            </a:blip>
            <a:srcRect l="5584" t="6190" r="6556" b="24920"/>
            <a:stretch>
              <a:fillRect/>
            </a:stretch>
          </p:blipFill>
          <p:spPr bwMode="auto">
            <a:xfrm>
              <a:off x="-28575" y="-6350"/>
              <a:ext cx="9172575" cy="481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矩形 2"/>
            <p:cNvSpPr/>
            <p:nvPr/>
          </p:nvSpPr>
          <p:spPr>
            <a:xfrm>
              <a:off x="-28575" y="-6351"/>
              <a:ext cx="9200433" cy="5149851"/>
            </a:xfrm>
            <a:custGeom>
              <a:avLst/>
              <a:gdLst/>
              <a:ahLst/>
              <a:cxnLst/>
              <a:rect l="l" t="t" r="r" b="b"/>
              <a:pathLst>
                <a:path w="9178208" h="5235705">
                  <a:moveTo>
                    <a:pt x="0" y="0"/>
                  </a:moveTo>
                  <a:lnTo>
                    <a:pt x="9178208" y="0"/>
                  </a:lnTo>
                  <a:lnTo>
                    <a:pt x="9153545" y="5235705"/>
                  </a:lnTo>
                  <a:lnTo>
                    <a:pt x="0" y="5235705"/>
                  </a:lnTo>
                  <a:close/>
                </a:path>
              </a:pathLst>
            </a:custGeom>
            <a:solidFill>
              <a:srgbClr val="8ABFF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84" name="Picture 2" descr="\\Lianglong\锐普素材库 (i)\商务图片\Woman Drawing Chart On Glass.jpg"/>
            <p:cNvPicPr>
              <a:picLocks noChangeAspect="1" noChangeArrowheads="1"/>
            </p:cNvPicPr>
            <p:nvPr/>
          </p:nvPicPr>
          <p:blipFill>
            <a:blip r:embed="rId2">
              <a:extLst>
                <a:ext uri="{28A0092B-C50C-407E-A947-70E740481C1C}">
                  <a14:useLocalDpi xmlns:a14="http://schemas.microsoft.com/office/drawing/2010/main" val="0"/>
                </a:ext>
              </a:extLst>
            </a:blip>
            <a:srcRect l="12747" t="28812" r="13159" b="25113"/>
            <a:stretch>
              <a:fillRect/>
            </a:stretch>
          </p:blipFill>
          <p:spPr bwMode="auto">
            <a:xfrm>
              <a:off x="719137" y="1576015"/>
              <a:ext cx="7735888" cy="32210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85" name="矩形 84"/>
            <p:cNvSpPr/>
            <p:nvPr/>
          </p:nvSpPr>
          <p:spPr>
            <a:xfrm>
              <a:off x="719137" y="1569665"/>
              <a:ext cx="7743825" cy="324167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86" name="组合 85"/>
            <p:cNvGrpSpPr/>
            <p:nvPr/>
          </p:nvGrpSpPr>
          <p:grpSpPr bwMode="auto">
            <a:xfrm>
              <a:off x="858837" y="2283718"/>
              <a:ext cx="6918325" cy="1827213"/>
              <a:chOff x="821889" y="2708920"/>
              <a:chExt cx="6918463" cy="1826690"/>
            </a:xfrm>
          </p:grpSpPr>
          <p:grpSp>
            <p:nvGrpSpPr>
              <p:cNvPr id="87" name="组合 17"/>
              <p:cNvGrpSpPr/>
              <p:nvPr/>
            </p:nvGrpSpPr>
            <p:grpSpPr bwMode="auto">
              <a:xfrm>
                <a:off x="1684288" y="2708920"/>
                <a:ext cx="6056064" cy="1826690"/>
                <a:chOff x="1012279" y="3115231"/>
                <a:chExt cx="2814894" cy="2120137"/>
              </a:xfrm>
            </p:grpSpPr>
            <p:cxnSp>
              <p:nvCxnSpPr>
                <p:cNvPr id="98" name="直接箭头连接符 97"/>
                <p:cNvCxnSpPr/>
                <p:nvPr/>
              </p:nvCxnSpPr>
              <p:spPr>
                <a:xfrm flipV="1">
                  <a:off x="1012107" y="3115231"/>
                  <a:ext cx="0" cy="21201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012107" y="5229841"/>
                  <a:ext cx="281506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88" name="直接连接符 87"/>
              <p:cNvCxnSpPr/>
              <p:nvPr/>
            </p:nvCxnSpPr>
            <p:spPr>
              <a:xfrm>
                <a:off x="1747420" y="4330881"/>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747420" y="3665909"/>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747420" y="3332629"/>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1747420" y="3000936"/>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747420" y="3997601"/>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3" name="TextBox 11"/>
              <p:cNvSpPr txBox="1">
                <a:spLocks noChangeArrowheads="1"/>
              </p:cNvSpPr>
              <p:nvPr/>
            </p:nvSpPr>
            <p:spPr bwMode="auto">
              <a:xfrm flipH="1">
                <a:off x="821889" y="2924758"/>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100%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94" name="TextBox 11"/>
              <p:cNvSpPr txBox="1">
                <a:spLocks noChangeArrowheads="1"/>
              </p:cNvSpPr>
              <p:nvPr/>
            </p:nvSpPr>
            <p:spPr bwMode="auto">
              <a:xfrm flipH="1">
                <a:off x="821889" y="3256451"/>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80%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95" name="TextBox 11"/>
              <p:cNvSpPr txBox="1">
                <a:spLocks noChangeArrowheads="1"/>
              </p:cNvSpPr>
              <p:nvPr/>
            </p:nvSpPr>
            <p:spPr bwMode="auto">
              <a:xfrm flipH="1">
                <a:off x="821889" y="3588143"/>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60%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96" name="TextBox 11"/>
              <p:cNvSpPr txBox="1">
                <a:spLocks noChangeArrowheads="1"/>
              </p:cNvSpPr>
              <p:nvPr/>
            </p:nvSpPr>
            <p:spPr bwMode="auto">
              <a:xfrm flipH="1">
                <a:off x="821889" y="3919836"/>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40%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97" name="TextBox 11"/>
              <p:cNvSpPr txBox="1">
                <a:spLocks noChangeArrowheads="1"/>
              </p:cNvSpPr>
              <p:nvPr/>
            </p:nvSpPr>
            <p:spPr bwMode="auto">
              <a:xfrm flipH="1">
                <a:off x="821889" y="4251528"/>
                <a:ext cx="876317" cy="21425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20%</a:t>
                </a:r>
                <a:r>
                  <a:rPr lang="zh-CN" altLang="en-US"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 </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grpSp>
          <p:nvGrpSpPr>
            <p:cNvPr id="100" name="组合 99"/>
            <p:cNvGrpSpPr/>
            <p:nvPr/>
          </p:nvGrpSpPr>
          <p:grpSpPr bwMode="auto">
            <a:xfrm>
              <a:off x="6861175" y="4372868"/>
              <a:ext cx="915987" cy="215900"/>
              <a:chOff x="6824868" y="4797151"/>
              <a:chExt cx="915483" cy="215444"/>
            </a:xfrm>
          </p:grpSpPr>
          <p:sp>
            <p:nvSpPr>
              <p:cNvPr id="101" name="矩形 100"/>
              <p:cNvSpPr/>
              <p:nvPr/>
            </p:nvSpPr>
            <p:spPr>
              <a:xfrm>
                <a:off x="6824868" y="4854180"/>
                <a:ext cx="166595" cy="101385"/>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02" name="TextBox 11"/>
              <p:cNvSpPr txBox="1">
                <a:spLocks noChangeArrowheads="1"/>
              </p:cNvSpPr>
              <p:nvPr/>
            </p:nvSpPr>
            <p:spPr bwMode="auto">
              <a:xfrm flipH="1">
                <a:off x="6970838" y="4797151"/>
                <a:ext cx="769513"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2014</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grpSp>
          <p:nvGrpSpPr>
            <p:cNvPr id="103" name="组合 102"/>
            <p:cNvGrpSpPr/>
            <p:nvPr/>
          </p:nvGrpSpPr>
          <p:grpSpPr bwMode="auto">
            <a:xfrm>
              <a:off x="5654675" y="4372868"/>
              <a:ext cx="747712" cy="215900"/>
              <a:chOff x="5617575" y="4797151"/>
              <a:chExt cx="748930" cy="215444"/>
            </a:xfrm>
          </p:grpSpPr>
          <p:sp>
            <p:nvSpPr>
              <p:cNvPr id="104" name="TextBox 11"/>
              <p:cNvSpPr txBox="1">
                <a:spLocks noChangeArrowheads="1"/>
              </p:cNvSpPr>
              <p:nvPr/>
            </p:nvSpPr>
            <p:spPr bwMode="auto">
              <a:xfrm flipH="1">
                <a:off x="5720930" y="4797151"/>
                <a:ext cx="645575"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2013</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05" name="矩形 104"/>
              <p:cNvSpPr/>
              <p:nvPr/>
            </p:nvSpPr>
            <p:spPr>
              <a:xfrm>
                <a:off x="5617575" y="4854180"/>
                <a:ext cx="166959" cy="101385"/>
              </a:xfrm>
              <a:prstGeom prst="rect">
                <a:avLst/>
              </a:prstGeom>
              <a:solidFill>
                <a:srgbClr val="E8A31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grpSp>
        <p:grpSp>
          <p:nvGrpSpPr>
            <p:cNvPr id="106" name="组合 105"/>
            <p:cNvGrpSpPr/>
            <p:nvPr/>
          </p:nvGrpSpPr>
          <p:grpSpPr bwMode="auto">
            <a:xfrm>
              <a:off x="2130425" y="2583754"/>
              <a:ext cx="4687887" cy="1528762"/>
              <a:chOff x="2094096" y="3007864"/>
              <a:chExt cx="4687944" cy="1528820"/>
            </a:xfrm>
          </p:grpSpPr>
          <p:sp>
            <p:nvSpPr>
              <p:cNvPr id="107" name="矩形 106"/>
              <p:cNvSpPr/>
              <p:nvPr/>
            </p:nvSpPr>
            <p:spPr bwMode="auto">
              <a:xfrm>
                <a:off x="2452875" y="3263461"/>
                <a:ext cx="360366" cy="1271636"/>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08" name="矩形 107"/>
              <p:cNvSpPr/>
              <p:nvPr/>
            </p:nvSpPr>
            <p:spPr bwMode="auto">
              <a:xfrm>
                <a:off x="3445074" y="3072953"/>
                <a:ext cx="358779" cy="145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09" name="矩形 108"/>
              <p:cNvSpPr/>
              <p:nvPr/>
            </p:nvSpPr>
            <p:spPr bwMode="auto">
              <a:xfrm>
                <a:off x="4427749" y="3147569"/>
                <a:ext cx="360366" cy="1389114"/>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10" name="矩形 109"/>
              <p:cNvSpPr/>
              <p:nvPr/>
            </p:nvSpPr>
            <p:spPr bwMode="auto">
              <a:xfrm>
                <a:off x="5424711" y="3436505"/>
                <a:ext cx="358779" cy="1098591"/>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11" name="矩形 110"/>
              <p:cNvSpPr/>
              <p:nvPr/>
            </p:nvSpPr>
            <p:spPr bwMode="auto">
              <a:xfrm>
                <a:off x="4080082" y="3339663"/>
                <a:ext cx="358779" cy="1195433"/>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12" name="矩形 111"/>
              <p:cNvSpPr/>
              <p:nvPr/>
            </p:nvSpPr>
            <p:spPr bwMode="auto">
              <a:xfrm>
                <a:off x="5064344" y="3639713"/>
                <a:ext cx="358779" cy="895383"/>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13" name="矩形 112"/>
              <p:cNvSpPr/>
              <p:nvPr/>
            </p:nvSpPr>
            <p:spPr bwMode="auto">
              <a:xfrm>
                <a:off x="3083120" y="3569860"/>
                <a:ext cx="360367" cy="962061"/>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14" name="矩形 113"/>
              <p:cNvSpPr/>
              <p:nvPr/>
            </p:nvSpPr>
            <p:spPr bwMode="auto">
              <a:xfrm>
                <a:off x="2094096" y="3806406"/>
                <a:ext cx="358779" cy="730278"/>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15" name="矩形 114"/>
              <p:cNvSpPr/>
              <p:nvPr/>
            </p:nvSpPr>
            <p:spPr bwMode="auto">
              <a:xfrm>
                <a:off x="6423261" y="3007864"/>
                <a:ext cx="358779" cy="1527232"/>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116" name="矩形 115"/>
              <p:cNvSpPr/>
              <p:nvPr/>
            </p:nvSpPr>
            <p:spPr bwMode="auto">
              <a:xfrm>
                <a:off x="6062894" y="3287275"/>
                <a:ext cx="358779" cy="1246234"/>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grpSp>
        <p:grpSp>
          <p:nvGrpSpPr>
            <p:cNvPr id="117" name="组合 116"/>
            <p:cNvGrpSpPr/>
            <p:nvPr/>
          </p:nvGrpSpPr>
          <p:grpSpPr bwMode="auto">
            <a:xfrm>
              <a:off x="2266950" y="4083943"/>
              <a:ext cx="4483100" cy="215900"/>
              <a:chOff x="2229644" y="4509119"/>
              <a:chExt cx="4484435" cy="215444"/>
            </a:xfrm>
          </p:grpSpPr>
          <p:sp>
            <p:nvSpPr>
              <p:cNvPr id="118" name="TextBox 11"/>
              <p:cNvSpPr txBox="1">
                <a:spLocks noChangeArrowheads="1"/>
              </p:cNvSpPr>
              <p:nvPr/>
            </p:nvSpPr>
            <p:spPr bwMode="auto">
              <a:xfrm flipH="1">
                <a:off x="2229644" y="4509119"/>
                <a:ext cx="495447"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19" name="TextBox 11"/>
              <p:cNvSpPr txBox="1">
                <a:spLocks noChangeArrowheads="1"/>
              </p:cNvSpPr>
              <p:nvPr/>
            </p:nvSpPr>
            <p:spPr bwMode="auto">
              <a:xfrm flipH="1">
                <a:off x="3238006" y="4509119"/>
                <a:ext cx="530383"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20" name="TextBox 11"/>
              <p:cNvSpPr txBox="1">
                <a:spLocks noChangeArrowheads="1"/>
              </p:cNvSpPr>
              <p:nvPr/>
            </p:nvSpPr>
            <p:spPr bwMode="auto">
              <a:xfrm flipH="1">
                <a:off x="4279716" y="4509119"/>
                <a:ext cx="433517"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21" name="TextBox 11"/>
              <p:cNvSpPr txBox="1">
                <a:spLocks noChangeArrowheads="1"/>
              </p:cNvSpPr>
              <p:nvPr/>
            </p:nvSpPr>
            <p:spPr bwMode="auto">
              <a:xfrm flipH="1">
                <a:off x="5226148" y="4509119"/>
                <a:ext cx="487508"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22" name="TextBox 11"/>
              <p:cNvSpPr txBox="1">
                <a:spLocks noChangeArrowheads="1"/>
              </p:cNvSpPr>
              <p:nvPr/>
            </p:nvSpPr>
            <p:spPr bwMode="auto">
              <a:xfrm flipH="1">
                <a:off x="6226571" y="4509119"/>
                <a:ext cx="487508"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grpSp>
      <p:grpSp>
        <p:nvGrpSpPr>
          <p:cNvPr id="3" name="组合 2"/>
          <p:cNvGrpSpPr/>
          <p:nvPr/>
        </p:nvGrpSpPr>
        <p:grpSpPr>
          <a:xfrm>
            <a:off x="1448994" y="798277"/>
            <a:ext cx="4768555" cy="4011050"/>
            <a:chOff x="-1609626" y="-1044510"/>
            <a:chExt cx="11235241" cy="9450475"/>
          </a:xfrm>
          <a:solidFill>
            <a:schemeClr val="bg1">
              <a:lumMod val="85000"/>
            </a:schemeClr>
          </a:solidFill>
        </p:grpSpPr>
        <p:sp>
          <p:nvSpPr>
            <p:cNvPr id="4" name="Freeform 95"/>
            <p:cNvSpPr/>
            <p:nvPr/>
          </p:nvSpPr>
          <p:spPr bwMode="gray">
            <a:xfrm>
              <a:off x="6212601" y="1955942"/>
              <a:ext cx="1201060" cy="1742341"/>
            </a:xfrm>
            <a:custGeom>
              <a:avLst/>
              <a:gdLst/>
              <a:ahLst/>
              <a:cxnLst>
                <a:cxn ang="0">
                  <a:pos x="795" y="415"/>
                </a:cxn>
                <a:cxn ang="0">
                  <a:pos x="773" y="433"/>
                </a:cxn>
                <a:cxn ang="0">
                  <a:pos x="748" y="458"/>
                </a:cxn>
                <a:cxn ang="0">
                  <a:pos x="738" y="484"/>
                </a:cxn>
                <a:cxn ang="0">
                  <a:pos x="738" y="517"/>
                </a:cxn>
                <a:cxn ang="0">
                  <a:pos x="726" y="549"/>
                </a:cxn>
                <a:cxn ang="0">
                  <a:pos x="683" y="570"/>
                </a:cxn>
                <a:cxn ang="0">
                  <a:pos x="645" y="584"/>
                </a:cxn>
                <a:cxn ang="0">
                  <a:pos x="622" y="586"/>
                </a:cxn>
                <a:cxn ang="0">
                  <a:pos x="594" y="580"/>
                </a:cxn>
                <a:cxn ang="0">
                  <a:pos x="580" y="576"/>
                </a:cxn>
                <a:cxn ang="0">
                  <a:pos x="557" y="679"/>
                </a:cxn>
                <a:cxn ang="0">
                  <a:pos x="580" y="738"/>
                </a:cxn>
                <a:cxn ang="0">
                  <a:pos x="458" y="826"/>
                </a:cxn>
                <a:cxn ang="0">
                  <a:pos x="368" y="919"/>
                </a:cxn>
                <a:cxn ang="0">
                  <a:pos x="289" y="1051"/>
                </a:cxn>
                <a:cxn ang="0">
                  <a:pos x="316" y="1133"/>
                </a:cxn>
                <a:cxn ang="0">
                  <a:pos x="244" y="1161"/>
                </a:cxn>
                <a:cxn ang="0">
                  <a:pos x="80" y="1137"/>
                </a:cxn>
                <a:cxn ang="0">
                  <a:pos x="45" y="1060"/>
                </a:cxn>
                <a:cxn ang="0">
                  <a:pos x="66" y="990"/>
                </a:cxn>
                <a:cxn ang="0">
                  <a:pos x="82" y="858"/>
                </a:cxn>
                <a:cxn ang="0">
                  <a:pos x="9" y="749"/>
                </a:cxn>
                <a:cxn ang="0">
                  <a:pos x="47" y="677"/>
                </a:cxn>
                <a:cxn ang="0">
                  <a:pos x="114" y="594"/>
                </a:cxn>
                <a:cxn ang="0">
                  <a:pos x="49" y="529"/>
                </a:cxn>
                <a:cxn ang="0">
                  <a:pos x="96" y="466"/>
                </a:cxn>
                <a:cxn ang="0">
                  <a:pos x="0" y="338"/>
                </a:cxn>
                <a:cxn ang="0">
                  <a:pos x="3" y="273"/>
                </a:cxn>
                <a:cxn ang="0">
                  <a:pos x="41" y="181"/>
                </a:cxn>
                <a:cxn ang="0">
                  <a:pos x="114" y="147"/>
                </a:cxn>
                <a:cxn ang="0">
                  <a:pos x="179" y="220"/>
                </a:cxn>
                <a:cxn ang="0">
                  <a:pos x="269" y="167"/>
                </a:cxn>
                <a:cxn ang="0">
                  <a:pos x="324" y="141"/>
                </a:cxn>
                <a:cxn ang="0">
                  <a:pos x="352" y="59"/>
                </a:cxn>
                <a:cxn ang="0">
                  <a:pos x="419" y="33"/>
                </a:cxn>
                <a:cxn ang="0">
                  <a:pos x="464" y="17"/>
                </a:cxn>
                <a:cxn ang="0">
                  <a:pos x="496" y="66"/>
                </a:cxn>
                <a:cxn ang="0">
                  <a:pos x="509" y="84"/>
                </a:cxn>
                <a:cxn ang="0">
                  <a:pos x="523" y="104"/>
                </a:cxn>
                <a:cxn ang="0">
                  <a:pos x="525" y="114"/>
                </a:cxn>
                <a:cxn ang="0">
                  <a:pos x="531" y="137"/>
                </a:cxn>
                <a:cxn ang="0">
                  <a:pos x="539" y="161"/>
                </a:cxn>
                <a:cxn ang="0">
                  <a:pos x="586" y="208"/>
                </a:cxn>
                <a:cxn ang="0">
                  <a:pos x="661" y="232"/>
                </a:cxn>
                <a:cxn ang="0">
                  <a:pos x="696" y="309"/>
                </a:cxn>
                <a:cxn ang="0">
                  <a:pos x="775" y="389"/>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grpSp>
          <p:nvGrpSpPr>
            <p:cNvPr id="5" name="组合 4"/>
            <p:cNvGrpSpPr/>
            <p:nvPr/>
          </p:nvGrpSpPr>
          <p:grpSpPr>
            <a:xfrm>
              <a:off x="-1609626" y="-1044510"/>
              <a:ext cx="11235241" cy="9450475"/>
              <a:chOff x="-1609626" y="-1044510"/>
              <a:chExt cx="11235241" cy="9450475"/>
            </a:xfrm>
            <a:grpFill/>
          </p:grpSpPr>
          <p:sp>
            <p:nvSpPr>
              <p:cNvPr id="7" name="Freeform 104"/>
              <p:cNvSpPr/>
              <p:nvPr/>
            </p:nvSpPr>
            <p:spPr bwMode="gray">
              <a:xfrm>
                <a:off x="7039169" y="-1044510"/>
                <a:ext cx="2586446" cy="2336286"/>
              </a:xfrm>
              <a:custGeom>
                <a:avLst/>
                <a:gdLst>
                  <a:gd name="T0" fmla="*/ 2147483647 w 1722"/>
                  <a:gd name="T1" fmla="*/ 2147483647 h 1557"/>
                  <a:gd name="T2" fmla="*/ 2147483647 w 1722"/>
                  <a:gd name="T3" fmla="*/ 2147483647 h 1557"/>
                  <a:gd name="T4" fmla="*/ 2147483647 w 1722"/>
                  <a:gd name="T5" fmla="*/ 2147483647 h 1557"/>
                  <a:gd name="T6" fmla="*/ 2147483647 w 1722"/>
                  <a:gd name="T7" fmla="*/ 2147483647 h 1557"/>
                  <a:gd name="T8" fmla="*/ 2147483647 w 1722"/>
                  <a:gd name="T9" fmla="*/ 2147483647 h 1557"/>
                  <a:gd name="T10" fmla="*/ 2147483647 w 1722"/>
                  <a:gd name="T11" fmla="*/ 2147483647 h 1557"/>
                  <a:gd name="T12" fmla="*/ 2147483647 w 1722"/>
                  <a:gd name="T13" fmla="*/ 2147483647 h 1557"/>
                  <a:gd name="T14" fmla="*/ 2147483647 w 1722"/>
                  <a:gd name="T15" fmla="*/ 2147483647 h 1557"/>
                  <a:gd name="T16" fmla="*/ 2147483647 w 1722"/>
                  <a:gd name="T17" fmla="*/ 2147483647 h 1557"/>
                  <a:gd name="T18" fmla="*/ 2147483647 w 1722"/>
                  <a:gd name="T19" fmla="*/ 2147483647 h 1557"/>
                  <a:gd name="T20" fmla="*/ 2147483647 w 1722"/>
                  <a:gd name="T21" fmla="*/ 2147483647 h 1557"/>
                  <a:gd name="T22" fmla="*/ 2147483647 w 1722"/>
                  <a:gd name="T23" fmla="*/ 2147483647 h 1557"/>
                  <a:gd name="T24" fmla="*/ 2147483647 w 1722"/>
                  <a:gd name="T25" fmla="*/ 2147483647 h 1557"/>
                  <a:gd name="T26" fmla="*/ 2147483647 w 1722"/>
                  <a:gd name="T27" fmla="*/ 2147483647 h 1557"/>
                  <a:gd name="T28" fmla="*/ 2147483647 w 1722"/>
                  <a:gd name="T29" fmla="*/ 2147483647 h 1557"/>
                  <a:gd name="T30" fmla="*/ 2147483647 w 1722"/>
                  <a:gd name="T31" fmla="*/ 2147483647 h 1557"/>
                  <a:gd name="T32" fmla="*/ 2147483647 w 1722"/>
                  <a:gd name="T33" fmla="*/ 2147483647 h 1557"/>
                  <a:gd name="T34" fmla="*/ 2147483647 w 1722"/>
                  <a:gd name="T35" fmla="*/ 2147483647 h 1557"/>
                  <a:gd name="T36" fmla="*/ 2147483647 w 1722"/>
                  <a:gd name="T37" fmla="*/ 2147483647 h 1557"/>
                  <a:gd name="T38" fmla="*/ 2147483647 w 1722"/>
                  <a:gd name="T39" fmla="*/ 2147483647 h 1557"/>
                  <a:gd name="T40" fmla="*/ 2147483647 w 1722"/>
                  <a:gd name="T41" fmla="*/ 2147483647 h 1557"/>
                  <a:gd name="T42" fmla="*/ 2147483647 w 1722"/>
                  <a:gd name="T43" fmla="*/ 2147483647 h 1557"/>
                  <a:gd name="T44" fmla="*/ 2147483647 w 1722"/>
                  <a:gd name="T45" fmla="*/ 2147483647 h 1557"/>
                  <a:gd name="T46" fmla="*/ 2147483647 w 1722"/>
                  <a:gd name="T47" fmla="*/ 2147483647 h 1557"/>
                  <a:gd name="T48" fmla="*/ 2147483647 w 1722"/>
                  <a:gd name="T49" fmla="*/ 2147483647 h 1557"/>
                  <a:gd name="T50" fmla="*/ 2147483647 w 1722"/>
                  <a:gd name="T51" fmla="*/ 2147483647 h 1557"/>
                  <a:gd name="T52" fmla="*/ 2147483647 w 1722"/>
                  <a:gd name="T53" fmla="*/ 2147483647 h 1557"/>
                  <a:gd name="T54" fmla="*/ 2147483647 w 1722"/>
                  <a:gd name="T55" fmla="*/ 2147483647 h 1557"/>
                  <a:gd name="T56" fmla="*/ 2147483647 w 1722"/>
                  <a:gd name="T57" fmla="*/ 2147483647 h 1557"/>
                  <a:gd name="T58" fmla="*/ 2147483647 w 1722"/>
                  <a:gd name="T59" fmla="*/ 2147483647 h 1557"/>
                  <a:gd name="T60" fmla="*/ 2147483647 w 1722"/>
                  <a:gd name="T61" fmla="*/ 2147483647 h 1557"/>
                  <a:gd name="T62" fmla="*/ 2147483647 w 1722"/>
                  <a:gd name="T63" fmla="*/ 2147483647 h 1557"/>
                  <a:gd name="T64" fmla="*/ 2147483647 w 1722"/>
                  <a:gd name="T65" fmla="*/ 2147483647 h 1557"/>
                  <a:gd name="T66" fmla="*/ 2147483647 w 1722"/>
                  <a:gd name="T67" fmla="*/ 2147483647 h 1557"/>
                  <a:gd name="T68" fmla="*/ 2147483647 w 1722"/>
                  <a:gd name="T69" fmla="*/ 2147483647 h 1557"/>
                  <a:gd name="T70" fmla="*/ 2147483647 w 1722"/>
                  <a:gd name="T71" fmla="*/ 2147483647 h 1557"/>
                  <a:gd name="T72" fmla="*/ 2147483647 w 1722"/>
                  <a:gd name="T73" fmla="*/ 2147483647 h 1557"/>
                  <a:gd name="T74" fmla="*/ 2147483647 w 1722"/>
                  <a:gd name="T75" fmla="*/ 2147483647 h 1557"/>
                  <a:gd name="T76" fmla="*/ 2147483647 w 1722"/>
                  <a:gd name="T77" fmla="*/ 2147483647 h 1557"/>
                  <a:gd name="T78" fmla="*/ 2147483647 w 1722"/>
                  <a:gd name="T79" fmla="*/ 2147483647 h 1557"/>
                  <a:gd name="T80" fmla="*/ 2147483647 w 1722"/>
                  <a:gd name="T81" fmla="*/ 2147483647 h 1557"/>
                  <a:gd name="T82" fmla="*/ 2147483647 w 1722"/>
                  <a:gd name="T83" fmla="*/ 2147483647 h 1557"/>
                  <a:gd name="T84" fmla="*/ 2147483647 w 1722"/>
                  <a:gd name="T85" fmla="*/ 2147483647 h 1557"/>
                  <a:gd name="T86" fmla="*/ 2147483647 w 1722"/>
                  <a:gd name="T87" fmla="*/ 2147483647 h 1557"/>
                  <a:gd name="T88" fmla="*/ 2147483647 w 1722"/>
                  <a:gd name="T89" fmla="*/ 2147483647 h 1557"/>
                  <a:gd name="T90" fmla="*/ 2147483647 w 1722"/>
                  <a:gd name="T91" fmla="*/ 2147483647 h 1557"/>
                  <a:gd name="T92" fmla="*/ 2147483647 w 1722"/>
                  <a:gd name="T93" fmla="*/ 2147483647 h 1557"/>
                  <a:gd name="T94" fmla="*/ 2147483647 w 1722"/>
                  <a:gd name="T95" fmla="*/ 2147483647 h 1557"/>
                  <a:gd name="T96" fmla="*/ 2147483647 w 1722"/>
                  <a:gd name="T97" fmla="*/ 2147483647 h 1557"/>
                  <a:gd name="T98" fmla="*/ 2147483647 w 1722"/>
                  <a:gd name="T99" fmla="*/ 2147483647 h 1557"/>
                  <a:gd name="T100" fmla="*/ 2147483647 w 1722"/>
                  <a:gd name="T101" fmla="*/ 2147483647 h 1557"/>
                  <a:gd name="T102" fmla="*/ 2147483647 w 1722"/>
                  <a:gd name="T103" fmla="*/ 2147483647 h 1557"/>
                  <a:gd name="T104" fmla="*/ 2147483647 w 1722"/>
                  <a:gd name="T105" fmla="*/ 2147483647 h 1557"/>
                  <a:gd name="T106" fmla="*/ 2147483647 w 1722"/>
                  <a:gd name="T107" fmla="*/ 2147483647 h 1557"/>
                  <a:gd name="T108" fmla="*/ 2147483647 w 1722"/>
                  <a:gd name="T109" fmla="*/ 2147483647 h 1557"/>
                  <a:gd name="T110" fmla="*/ 2147483647 w 1722"/>
                  <a:gd name="T111" fmla="*/ 2147483647 h 1557"/>
                  <a:gd name="T112" fmla="*/ 2147483647 w 1722"/>
                  <a:gd name="T113" fmla="*/ 2147483647 h 1557"/>
                  <a:gd name="T114" fmla="*/ 2147483647 w 1722"/>
                  <a:gd name="T115" fmla="*/ 2147483647 h 1557"/>
                  <a:gd name="T116" fmla="*/ 2147483647 w 1722"/>
                  <a:gd name="T117" fmla="*/ 2147483647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a:solidFill>
                  <a:schemeClr val="bg1"/>
                </a:solidFill>
                <a:prstDash val="solid"/>
                <a:round/>
              </a:ln>
            </p:spPr>
            <p:txBody>
              <a:bodyPr/>
              <a:lstStyle/>
              <a:p>
                <a:pPr defTabSz="685800">
                  <a:defRPr/>
                </a:pPr>
                <a:endParaRPr lang="zh-CN" altLang="en-US" sz="1350">
                  <a:solidFill>
                    <a:prstClr val="black"/>
                  </a:solidFill>
                </a:endParaRPr>
              </a:p>
            </p:txBody>
          </p:sp>
          <p:sp>
            <p:nvSpPr>
              <p:cNvPr id="8" name="Freeform 68"/>
              <p:cNvSpPr/>
              <p:nvPr/>
            </p:nvSpPr>
            <p:spPr bwMode="gray">
              <a:xfrm>
                <a:off x="-1609626" y="327711"/>
                <a:ext cx="4491171" cy="3412997"/>
              </a:xfrm>
              <a:custGeom>
                <a:avLst/>
                <a:gdLst/>
                <a:ahLst/>
                <a:cxnLst>
                  <a:cxn ang="0">
                    <a:pos x="10" y="1429"/>
                  </a:cxn>
                  <a:cxn ang="0">
                    <a:pos x="94" y="1462"/>
                  </a:cxn>
                  <a:cxn ang="0">
                    <a:pos x="116" y="1561"/>
                  </a:cxn>
                  <a:cxn ang="0">
                    <a:pos x="114" y="1679"/>
                  </a:cxn>
                  <a:cxn ang="0">
                    <a:pos x="69" y="1679"/>
                  </a:cxn>
                  <a:cxn ang="0">
                    <a:pos x="0" y="1716"/>
                  </a:cxn>
                  <a:cxn ang="0">
                    <a:pos x="126" y="1754"/>
                  </a:cxn>
                  <a:cxn ang="0">
                    <a:pos x="185" y="1825"/>
                  </a:cxn>
                  <a:cxn ang="0">
                    <a:pos x="195" y="1960"/>
                  </a:cxn>
                  <a:cxn ang="0">
                    <a:pos x="281" y="2029"/>
                  </a:cxn>
                  <a:cxn ang="0">
                    <a:pos x="435" y="2084"/>
                  </a:cxn>
                  <a:cxn ang="0">
                    <a:pos x="608" y="2065"/>
                  </a:cxn>
                  <a:cxn ang="0">
                    <a:pos x="738" y="2171"/>
                  </a:cxn>
                  <a:cxn ang="0">
                    <a:pos x="1035" y="2199"/>
                  </a:cxn>
                  <a:cxn ang="0">
                    <a:pos x="1657" y="2187"/>
                  </a:cxn>
                  <a:cxn ang="0">
                    <a:pos x="2155" y="2197"/>
                  </a:cxn>
                  <a:cxn ang="0">
                    <a:pos x="2337" y="1834"/>
                  </a:cxn>
                  <a:cxn ang="0">
                    <a:pos x="2856" y="1356"/>
                  </a:cxn>
                  <a:cxn ang="0">
                    <a:pos x="2972" y="1183"/>
                  </a:cxn>
                  <a:cxn ang="0">
                    <a:pos x="2905" y="1053"/>
                  </a:cxn>
                  <a:cxn ang="0">
                    <a:pos x="2864" y="933"/>
                  </a:cxn>
                  <a:cxn ang="0">
                    <a:pos x="2709" y="854"/>
                  </a:cxn>
                  <a:cxn ang="0">
                    <a:pos x="2524" y="795"/>
                  </a:cxn>
                  <a:cxn ang="0">
                    <a:pos x="2366" y="742"/>
                  </a:cxn>
                  <a:cxn ang="0">
                    <a:pos x="2309" y="683"/>
                  </a:cxn>
                  <a:cxn ang="0">
                    <a:pos x="2376" y="592"/>
                  </a:cxn>
                  <a:cxn ang="0">
                    <a:pos x="2390" y="459"/>
                  </a:cxn>
                  <a:cxn ang="0">
                    <a:pos x="2319" y="303"/>
                  </a:cxn>
                  <a:cxn ang="0">
                    <a:pos x="2248" y="254"/>
                  </a:cxn>
                  <a:cxn ang="0">
                    <a:pos x="2159" y="221"/>
                  </a:cxn>
                  <a:cxn ang="0">
                    <a:pos x="2077" y="118"/>
                  </a:cxn>
                  <a:cxn ang="0">
                    <a:pos x="2065" y="32"/>
                  </a:cxn>
                  <a:cxn ang="0">
                    <a:pos x="1970" y="0"/>
                  </a:cxn>
                  <a:cxn ang="0">
                    <a:pos x="1915" y="85"/>
                  </a:cxn>
                  <a:cxn ang="0">
                    <a:pos x="1797" y="140"/>
                  </a:cxn>
                  <a:cxn ang="0">
                    <a:pos x="1754" y="319"/>
                  </a:cxn>
                  <a:cxn ang="0">
                    <a:pos x="1644" y="341"/>
                  </a:cxn>
                  <a:cxn ang="0">
                    <a:pos x="1537" y="303"/>
                  </a:cxn>
                  <a:cxn ang="0">
                    <a:pos x="1449" y="287"/>
                  </a:cxn>
                  <a:cxn ang="0">
                    <a:pos x="1335" y="488"/>
                  </a:cxn>
                  <a:cxn ang="0">
                    <a:pos x="1376" y="563"/>
                  </a:cxn>
                  <a:cxn ang="0">
                    <a:pos x="1285" y="577"/>
                  </a:cxn>
                  <a:cxn ang="0">
                    <a:pos x="1177" y="547"/>
                  </a:cxn>
                  <a:cxn ang="0">
                    <a:pos x="1026" y="555"/>
                  </a:cxn>
                  <a:cxn ang="0">
                    <a:pos x="1061" y="594"/>
                  </a:cxn>
                  <a:cxn ang="0">
                    <a:pos x="1047" y="695"/>
                  </a:cxn>
                  <a:cxn ang="0">
                    <a:pos x="1051" y="882"/>
                  </a:cxn>
                  <a:cxn ang="0">
                    <a:pos x="966" y="968"/>
                  </a:cxn>
                  <a:cxn ang="0">
                    <a:pos x="921" y="1071"/>
                  </a:cxn>
                  <a:cxn ang="0">
                    <a:pos x="705" y="1124"/>
                  </a:cxn>
                  <a:cxn ang="0">
                    <a:pos x="585" y="1146"/>
                  </a:cxn>
                  <a:cxn ang="0">
                    <a:pos x="457" y="1177"/>
                  </a:cxn>
                  <a:cxn ang="0">
                    <a:pos x="319" y="1210"/>
                  </a:cxn>
                  <a:cxn ang="0">
                    <a:pos x="319" y="1157"/>
                  </a:cxn>
                  <a:cxn ang="0">
                    <a:pos x="220" y="1165"/>
                  </a:cxn>
                  <a:cxn ang="0">
                    <a:pos x="116" y="1191"/>
                  </a:cxn>
                  <a:cxn ang="0">
                    <a:pos x="39" y="1275"/>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9" name="Freeform 70"/>
              <p:cNvSpPr/>
              <p:nvPr/>
            </p:nvSpPr>
            <p:spPr bwMode="gray">
              <a:xfrm>
                <a:off x="-1069808" y="3563694"/>
                <a:ext cx="4350730" cy="2346526"/>
              </a:xfrm>
              <a:custGeom>
                <a:avLst/>
                <a:gdLst/>
                <a:ahLst/>
                <a:cxnLst>
                  <a:cxn ang="0">
                    <a:pos x="2728" y="1504"/>
                  </a:cxn>
                  <a:cxn ang="0">
                    <a:pos x="2658" y="1490"/>
                  </a:cxn>
                  <a:cxn ang="0">
                    <a:pos x="2632" y="1522"/>
                  </a:cxn>
                  <a:cxn ang="0">
                    <a:pos x="2612" y="1514"/>
                  </a:cxn>
                  <a:cxn ang="0">
                    <a:pos x="2492" y="1474"/>
                  </a:cxn>
                  <a:cxn ang="0">
                    <a:pos x="2502" y="1453"/>
                  </a:cxn>
                  <a:cxn ang="0">
                    <a:pos x="2518" y="1396"/>
                  </a:cxn>
                  <a:cxn ang="0">
                    <a:pos x="2463" y="1307"/>
                  </a:cxn>
                  <a:cxn ang="0">
                    <a:pos x="2414" y="1325"/>
                  </a:cxn>
                  <a:cxn ang="0">
                    <a:pos x="2354" y="1366"/>
                  </a:cxn>
                  <a:cxn ang="0">
                    <a:pos x="2272" y="1335"/>
                  </a:cxn>
                  <a:cxn ang="0">
                    <a:pos x="2228" y="1331"/>
                  </a:cxn>
                  <a:cxn ang="0">
                    <a:pos x="2142" y="1394"/>
                  </a:cxn>
                  <a:cxn ang="0">
                    <a:pos x="2043" y="1423"/>
                  </a:cxn>
                  <a:cxn ang="0">
                    <a:pos x="1963" y="1506"/>
                  </a:cxn>
                  <a:cxn ang="0">
                    <a:pos x="1837" y="1555"/>
                  </a:cxn>
                  <a:cxn ang="0">
                    <a:pos x="1770" y="1528"/>
                  </a:cxn>
                  <a:cxn ang="0">
                    <a:pos x="1723" y="1480"/>
                  </a:cxn>
                  <a:cxn ang="0">
                    <a:pos x="1601" y="1459"/>
                  </a:cxn>
                  <a:cxn ang="0">
                    <a:pos x="1557" y="1415"/>
                  </a:cxn>
                  <a:cxn ang="0">
                    <a:pos x="1455" y="1472"/>
                  </a:cxn>
                  <a:cxn ang="0">
                    <a:pos x="1390" y="1537"/>
                  </a:cxn>
                  <a:cxn ang="0">
                    <a:pos x="1339" y="1561"/>
                  </a:cxn>
                  <a:cxn ang="0">
                    <a:pos x="1356" y="1492"/>
                  </a:cxn>
                  <a:cxn ang="0">
                    <a:pos x="1321" y="1437"/>
                  </a:cxn>
                  <a:cxn ang="0">
                    <a:pos x="1205" y="1465"/>
                  </a:cxn>
                  <a:cxn ang="0">
                    <a:pos x="1053" y="1409"/>
                  </a:cxn>
                  <a:cxn ang="0">
                    <a:pos x="984" y="1405"/>
                  </a:cxn>
                  <a:cxn ang="0">
                    <a:pos x="884" y="1346"/>
                  </a:cxn>
                  <a:cxn ang="0">
                    <a:pos x="799" y="1283"/>
                  </a:cxn>
                  <a:cxn ang="0">
                    <a:pos x="709" y="1207"/>
                  </a:cxn>
                  <a:cxn ang="0">
                    <a:pos x="683" y="1126"/>
                  </a:cxn>
                  <a:cxn ang="0">
                    <a:pos x="632" y="1154"/>
                  </a:cxn>
                  <a:cxn ang="0">
                    <a:pos x="565" y="1063"/>
                  </a:cxn>
                  <a:cxn ang="0">
                    <a:pos x="437" y="943"/>
                  </a:cxn>
                  <a:cxn ang="0">
                    <a:pos x="356" y="892"/>
                  </a:cxn>
                  <a:cxn ang="0">
                    <a:pos x="295" y="913"/>
                  </a:cxn>
                  <a:cxn ang="0">
                    <a:pos x="183" y="782"/>
                  </a:cxn>
                  <a:cxn ang="0">
                    <a:pos x="73" y="677"/>
                  </a:cxn>
                  <a:cxn ang="0">
                    <a:pos x="40" y="650"/>
                  </a:cxn>
                  <a:cxn ang="0">
                    <a:pos x="0" y="628"/>
                  </a:cxn>
                  <a:cxn ang="0">
                    <a:pos x="12" y="541"/>
                  </a:cxn>
                  <a:cxn ang="0">
                    <a:pos x="6" y="449"/>
                  </a:cxn>
                  <a:cxn ang="0">
                    <a:pos x="44" y="437"/>
                  </a:cxn>
                  <a:cxn ang="0">
                    <a:pos x="87" y="473"/>
                  </a:cxn>
                  <a:cxn ang="0">
                    <a:pos x="152" y="451"/>
                  </a:cxn>
                  <a:cxn ang="0">
                    <a:pos x="169" y="360"/>
                  </a:cxn>
                  <a:cxn ang="0">
                    <a:pos x="99" y="305"/>
                  </a:cxn>
                  <a:cxn ang="0">
                    <a:pos x="118" y="205"/>
                  </a:cxn>
                  <a:cxn ang="0">
                    <a:pos x="154" y="146"/>
                  </a:cxn>
                  <a:cxn ang="0">
                    <a:pos x="284" y="105"/>
                  </a:cxn>
                  <a:cxn ang="0">
                    <a:pos x="589" y="81"/>
                  </a:cxn>
                  <a:cxn ang="0">
                    <a:pos x="1032" y="81"/>
                  </a:cxn>
                  <a:cxn ang="0">
                    <a:pos x="1461" y="12"/>
                  </a:cxn>
                  <a:cxn ang="0">
                    <a:pos x="1667" y="158"/>
                  </a:cxn>
                  <a:cxn ang="0">
                    <a:pos x="1595" y="431"/>
                  </a:cxn>
                  <a:cxn ang="0">
                    <a:pos x="1870" y="665"/>
                  </a:cxn>
                  <a:cxn ang="0">
                    <a:pos x="2207" y="756"/>
                  </a:cxn>
                  <a:cxn ang="0">
                    <a:pos x="2557" y="939"/>
                  </a:cxn>
                  <a:cxn ang="0">
                    <a:pos x="2740" y="803"/>
                  </a:cxn>
                  <a:cxn ang="0">
                    <a:pos x="2841" y="1033"/>
                  </a:cxn>
                  <a:cxn ang="0">
                    <a:pos x="2849" y="1413"/>
                  </a:cxn>
                  <a:cxn ang="0">
                    <a:pos x="2754" y="1539"/>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0" name="Freeform 72"/>
              <p:cNvSpPr/>
              <p:nvPr/>
            </p:nvSpPr>
            <p:spPr bwMode="gray">
              <a:xfrm>
                <a:off x="2881545" y="5603006"/>
                <a:ext cx="2030536" cy="2084663"/>
              </a:xfrm>
              <a:custGeom>
                <a:avLst/>
                <a:gdLst/>
                <a:ahLst/>
                <a:cxnLst>
                  <a:cxn ang="0">
                    <a:pos x="1185" y="1032"/>
                  </a:cxn>
                  <a:cxn ang="0">
                    <a:pos x="1150" y="1067"/>
                  </a:cxn>
                  <a:cxn ang="0">
                    <a:pos x="1118" y="1106"/>
                  </a:cxn>
                  <a:cxn ang="0">
                    <a:pos x="1059" y="1114"/>
                  </a:cxn>
                  <a:cxn ang="0">
                    <a:pos x="1030" y="1124"/>
                  </a:cxn>
                  <a:cxn ang="0">
                    <a:pos x="992" y="1140"/>
                  </a:cxn>
                  <a:cxn ang="0">
                    <a:pos x="959" y="1116"/>
                  </a:cxn>
                  <a:cxn ang="0">
                    <a:pos x="949" y="1140"/>
                  </a:cxn>
                  <a:cxn ang="0">
                    <a:pos x="925" y="1136"/>
                  </a:cxn>
                  <a:cxn ang="0">
                    <a:pos x="913" y="1122"/>
                  </a:cxn>
                  <a:cxn ang="0">
                    <a:pos x="874" y="1159"/>
                  </a:cxn>
                  <a:cxn ang="0">
                    <a:pos x="809" y="1128"/>
                  </a:cxn>
                  <a:cxn ang="0">
                    <a:pos x="754" y="1159"/>
                  </a:cxn>
                  <a:cxn ang="0">
                    <a:pos x="695" y="1169"/>
                  </a:cxn>
                  <a:cxn ang="0">
                    <a:pos x="646" y="1209"/>
                  </a:cxn>
                  <a:cxn ang="0">
                    <a:pos x="675" y="1317"/>
                  </a:cxn>
                  <a:cxn ang="0">
                    <a:pos x="658" y="1382"/>
                  </a:cxn>
                  <a:cxn ang="0">
                    <a:pos x="581" y="1362"/>
                  </a:cxn>
                  <a:cxn ang="0">
                    <a:pos x="565" y="1287"/>
                  </a:cxn>
                  <a:cxn ang="0">
                    <a:pos x="518" y="1317"/>
                  </a:cxn>
                  <a:cxn ang="0">
                    <a:pos x="451" y="1343"/>
                  </a:cxn>
                  <a:cxn ang="0">
                    <a:pos x="394" y="1307"/>
                  </a:cxn>
                  <a:cxn ang="0">
                    <a:pos x="378" y="1240"/>
                  </a:cxn>
                  <a:cxn ang="0">
                    <a:pos x="303" y="1232"/>
                  </a:cxn>
                  <a:cxn ang="0">
                    <a:pos x="268" y="1201"/>
                  </a:cxn>
                  <a:cxn ang="0">
                    <a:pos x="285" y="1120"/>
                  </a:cxn>
                  <a:cxn ang="0">
                    <a:pos x="315" y="1065"/>
                  </a:cxn>
                  <a:cxn ang="0">
                    <a:pos x="254" y="1051"/>
                  </a:cxn>
                  <a:cxn ang="0">
                    <a:pos x="211" y="980"/>
                  </a:cxn>
                  <a:cxn ang="0">
                    <a:pos x="187" y="908"/>
                  </a:cxn>
                  <a:cxn ang="0">
                    <a:pos x="205" y="874"/>
                  </a:cxn>
                  <a:cxn ang="0">
                    <a:pos x="193" y="868"/>
                  </a:cxn>
                  <a:cxn ang="0">
                    <a:pos x="97" y="882"/>
                  </a:cxn>
                  <a:cxn ang="0">
                    <a:pos x="34" y="915"/>
                  </a:cxn>
                  <a:cxn ang="0">
                    <a:pos x="10" y="896"/>
                  </a:cxn>
                  <a:cxn ang="0">
                    <a:pos x="32" y="862"/>
                  </a:cxn>
                  <a:cxn ang="0">
                    <a:pos x="14" y="823"/>
                  </a:cxn>
                  <a:cxn ang="0">
                    <a:pos x="22" y="758"/>
                  </a:cxn>
                  <a:cxn ang="0">
                    <a:pos x="61" y="685"/>
                  </a:cxn>
                  <a:cxn ang="0">
                    <a:pos x="114" y="646"/>
                  </a:cxn>
                  <a:cxn ang="0">
                    <a:pos x="152" y="599"/>
                  </a:cxn>
                  <a:cxn ang="0">
                    <a:pos x="197" y="522"/>
                  </a:cxn>
                  <a:cxn ang="0">
                    <a:pos x="213" y="358"/>
                  </a:cxn>
                  <a:cxn ang="0">
                    <a:pos x="189" y="286"/>
                  </a:cxn>
                  <a:cxn ang="0">
                    <a:pos x="126" y="242"/>
                  </a:cxn>
                  <a:cxn ang="0">
                    <a:pos x="203" y="168"/>
                  </a:cxn>
                  <a:cxn ang="0">
                    <a:pos x="311" y="177"/>
                  </a:cxn>
                  <a:cxn ang="0">
                    <a:pos x="447" y="242"/>
                  </a:cxn>
                  <a:cxn ang="0">
                    <a:pos x="681" y="551"/>
                  </a:cxn>
                  <a:cxn ang="0">
                    <a:pos x="856" y="435"/>
                  </a:cxn>
                  <a:cxn ang="0">
                    <a:pos x="917" y="199"/>
                  </a:cxn>
                  <a:cxn ang="0">
                    <a:pos x="994" y="103"/>
                  </a:cxn>
                  <a:cxn ang="0">
                    <a:pos x="1154" y="189"/>
                  </a:cxn>
                  <a:cxn ang="0">
                    <a:pos x="1061" y="327"/>
                  </a:cxn>
                  <a:cxn ang="0">
                    <a:pos x="961" y="404"/>
                  </a:cxn>
                  <a:cxn ang="0">
                    <a:pos x="1104" y="490"/>
                  </a:cxn>
                  <a:cxn ang="0">
                    <a:pos x="1118" y="732"/>
                  </a:cxn>
                  <a:cxn ang="0">
                    <a:pos x="1197" y="864"/>
                  </a:cxn>
                  <a:cxn ang="0">
                    <a:pos x="1352" y="900"/>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1" name="Freeform 74"/>
              <p:cNvSpPr/>
              <p:nvPr/>
            </p:nvSpPr>
            <p:spPr bwMode="gray">
              <a:xfrm>
                <a:off x="4503925" y="6255470"/>
                <a:ext cx="1789154" cy="1297612"/>
              </a:xfrm>
              <a:custGeom>
                <a:avLst/>
                <a:gdLst/>
                <a:ahLst/>
                <a:cxnLst>
                  <a:cxn ang="0">
                    <a:pos x="836" y="852"/>
                  </a:cxn>
                  <a:cxn ang="0">
                    <a:pos x="807" y="860"/>
                  </a:cxn>
                  <a:cxn ang="0">
                    <a:pos x="777" y="856"/>
                  </a:cxn>
                  <a:cxn ang="0">
                    <a:pos x="744" y="837"/>
                  </a:cxn>
                  <a:cxn ang="0">
                    <a:pos x="718" y="837"/>
                  </a:cxn>
                  <a:cxn ang="0">
                    <a:pos x="693" y="811"/>
                  </a:cxn>
                  <a:cxn ang="0">
                    <a:pos x="673" y="799"/>
                  </a:cxn>
                  <a:cxn ang="0">
                    <a:pos x="651" y="839"/>
                  </a:cxn>
                  <a:cxn ang="0">
                    <a:pos x="620" y="856"/>
                  </a:cxn>
                  <a:cxn ang="0">
                    <a:pos x="582" y="862"/>
                  </a:cxn>
                  <a:cxn ang="0">
                    <a:pos x="559" y="843"/>
                  </a:cxn>
                  <a:cxn ang="0">
                    <a:pos x="529" y="850"/>
                  </a:cxn>
                  <a:cxn ang="0">
                    <a:pos x="492" y="849"/>
                  </a:cxn>
                  <a:cxn ang="0">
                    <a:pos x="445" y="821"/>
                  </a:cxn>
                  <a:cxn ang="0">
                    <a:pos x="403" y="791"/>
                  </a:cxn>
                  <a:cxn ang="0">
                    <a:pos x="370" y="754"/>
                  </a:cxn>
                  <a:cxn ang="0">
                    <a:pos x="350" y="703"/>
                  </a:cxn>
                  <a:cxn ang="0">
                    <a:pos x="364" y="683"/>
                  </a:cxn>
                  <a:cxn ang="0">
                    <a:pos x="376" y="677"/>
                  </a:cxn>
                  <a:cxn ang="0">
                    <a:pos x="382" y="665"/>
                  </a:cxn>
                  <a:cxn ang="0">
                    <a:pos x="348" y="638"/>
                  </a:cxn>
                  <a:cxn ang="0">
                    <a:pos x="315" y="644"/>
                  </a:cxn>
                  <a:cxn ang="0">
                    <a:pos x="295" y="650"/>
                  </a:cxn>
                  <a:cxn ang="0">
                    <a:pos x="262" y="630"/>
                  </a:cxn>
                  <a:cxn ang="0">
                    <a:pos x="238" y="644"/>
                  </a:cxn>
                  <a:cxn ang="0">
                    <a:pos x="208" y="624"/>
                  </a:cxn>
                  <a:cxn ang="0">
                    <a:pos x="181" y="606"/>
                  </a:cxn>
                  <a:cxn ang="0">
                    <a:pos x="262" y="540"/>
                  </a:cxn>
                  <a:cxn ang="0">
                    <a:pos x="212" y="455"/>
                  </a:cxn>
                  <a:cxn ang="0">
                    <a:pos x="116" y="431"/>
                  </a:cxn>
                  <a:cxn ang="0">
                    <a:pos x="31" y="404"/>
                  </a:cxn>
                  <a:cxn ang="0">
                    <a:pos x="104" y="295"/>
                  </a:cxn>
                  <a:cxn ang="0">
                    <a:pos x="250" y="335"/>
                  </a:cxn>
                  <a:cxn ang="0">
                    <a:pos x="307" y="278"/>
                  </a:cxn>
                  <a:cxn ang="0">
                    <a:pos x="397" y="207"/>
                  </a:cxn>
                  <a:cxn ang="0">
                    <a:pos x="496" y="225"/>
                  </a:cxn>
                  <a:cxn ang="0">
                    <a:pos x="575" y="189"/>
                  </a:cxn>
                  <a:cxn ang="0">
                    <a:pos x="659" y="160"/>
                  </a:cxn>
                  <a:cxn ang="0">
                    <a:pos x="728" y="108"/>
                  </a:cxn>
                  <a:cxn ang="0">
                    <a:pos x="797" y="73"/>
                  </a:cxn>
                  <a:cxn ang="0">
                    <a:pos x="868" y="36"/>
                  </a:cxn>
                  <a:cxn ang="0">
                    <a:pos x="974" y="18"/>
                  </a:cxn>
                  <a:cxn ang="0">
                    <a:pos x="1039" y="69"/>
                  </a:cxn>
                  <a:cxn ang="0">
                    <a:pos x="1006" y="215"/>
                  </a:cxn>
                  <a:cxn ang="0">
                    <a:pos x="1096" y="284"/>
                  </a:cxn>
                  <a:cxn ang="0">
                    <a:pos x="1191" y="321"/>
                  </a:cxn>
                  <a:cxn ang="0">
                    <a:pos x="1128" y="431"/>
                  </a:cxn>
                  <a:cxn ang="0">
                    <a:pos x="1039" y="642"/>
                  </a:cxn>
                  <a:cxn ang="0">
                    <a:pos x="990" y="728"/>
                  </a:cxn>
                  <a:cxn ang="0">
                    <a:pos x="899" y="788"/>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2" name="Freeform 76"/>
              <p:cNvSpPr/>
              <p:nvPr/>
            </p:nvSpPr>
            <p:spPr bwMode="gray">
              <a:xfrm>
                <a:off x="5624524" y="7889553"/>
                <a:ext cx="585169" cy="516412"/>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3" name="Freeform 78"/>
              <p:cNvSpPr/>
              <p:nvPr/>
            </p:nvSpPr>
            <p:spPr bwMode="gray">
              <a:xfrm>
                <a:off x="5804463" y="6404688"/>
                <a:ext cx="1694064" cy="1442441"/>
              </a:xfrm>
              <a:custGeom>
                <a:avLst/>
                <a:gdLst/>
                <a:ahLst/>
                <a:cxnLst>
                  <a:cxn ang="0">
                    <a:pos x="1116" y="250"/>
                  </a:cxn>
                  <a:cxn ang="0">
                    <a:pos x="1088" y="265"/>
                  </a:cxn>
                  <a:cxn ang="0">
                    <a:pos x="1063" y="305"/>
                  </a:cxn>
                  <a:cxn ang="0">
                    <a:pos x="1043" y="348"/>
                  </a:cxn>
                  <a:cxn ang="0">
                    <a:pos x="1016" y="387"/>
                  </a:cxn>
                  <a:cxn ang="0">
                    <a:pos x="966" y="411"/>
                  </a:cxn>
                  <a:cxn ang="0">
                    <a:pos x="921" y="415"/>
                  </a:cxn>
                  <a:cxn ang="0">
                    <a:pos x="864" y="411"/>
                  </a:cxn>
                  <a:cxn ang="0">
                    <a:pos x="813" y="440"/>
                  </a:cxn>
                  <a:cxn ang="0">
                    <a:pos x="797" y="458"/>
                  </a:cxn>
                  <a:cxn ang="0">
                    <a:pos x="791" y="472"/>
                  </a:cxn>
                  <a:cxn ang="0">
                    <a:pos x="783" y="474"/>
                  </a:cxn>
                  <a:cxn ang="0">
                    <a:pos x="760" y="456"/>
                  </a:cxn>
                  <a:cxn ang="0">
                    <a:pos x="734" y="472"/>
                  </a:cxn>
                  <a:cxn ang="0">
                    <a:pos x="708" y="507"/>
                  </a:cxn>
                  <a:cxn ang="0">
                    <a:pos x="657" y="509"/>
                  </a:cxn>
                  <a:cxn ang="0">
                    <a:pos x="622" y="482"/>
                  </a:cxn>
                  <a:cxn ang="0">
                    <a:pos x="592" y="442"/>
                  </a:cxn>
                  <a:cxn ang="0">
                    <a:pos x="571" y="452"/>
                  </a:cxn>
                  <a:cxn ang="0">
                    <a:pos x="588" y="490"/>
                  </a:cxn>
                  <a:cxn ang="0">
                    <a:pos x="618" y="519"/>
                  </a:cxn>
                  <a:cxn ang="0">
                    <a:pos x="612" y="557"/>
                  </a:cxn>
                  <a:cxn ang="0">
                    <a:pos x="557" y="596"/>
                  </a:cxn>
                  <a:cxn ang="0">
                    <a:pos x="533" y="596"/>
                  </a:cxn>
                  <a:cxn ang="0">
                    <a:pos x="525" y="590"/>
                  </a:cxn>
                  <a:cxn ang="0">
                    <a:pos x="520" y="592"/>
                  </a:cxn>
                  <a:cxn ang="0">
                    <a:pos x="504" y="614"/>
                  </a:cxn>
                  <a:cxn ang="0">
                    <a:pos x="466" y="651"/>
                  </a:cxn>
                  <a:cxn ang="0">
                    <a:pos x="441" y="667"/>
                  </a:cxn>
                  <a:cxn ang="0">
                    <a:pos x="390" y="669"/>
                  </a:cxn>
                  <a:cxn ang="0">
                    <a:pos x="348" y="683"/>
                  </a:cxn>
                  <a:cxn ang="0">
                    <a:pos x="299" y="714"/>
                  </a:cxn>
                  <a:cxn ang="0">
                    <a:pos x="226" y="740"/>
                  </a:cxn>
                  <a:cxn ang="0">
                    <a:pos x="185" y="742"/>
                  </a:cxn>
                  <a:cxn ang="0">
                    <a:pos x="153" y="773"/>
                  </a:cxn>
                  <a:cxn ang="0">
                    <a:pos x="116" y="793"/>
                  </a:cxn>
                  <a:cxn ang="0">
                    <a:pos x="92" y="826"/>
                  </a:cxn>
                  <a:cxn ang="0">
                    <a:pos x="104" y="856"/>
                  </a:cxn>
                  <a:cxn ang="0">
                    <a:pos x="138" y="905"/>
                  </a:cxn>
                  <a:cxn ang="0">
                    <a:pos x="140" y="940"/>
                  </a:cxn>
                  <a:cxn ang="0">
                    <a:pos x="96" y="960"/>
                  </a:cxn>
                  <a:cxn ang="0">
                    <a:pos x="51" y="938"/>
                  </a:cxn>
                  <a:cxn ang="0">
                    <a:pos x="18" y="887"/>
                  </a:cxn>
                  <a:cxn ang="0">
                    <a:pos x="2" y="840"/>
                  </a:cxn>
                  <a:cxn ang="0">
                    <a:pos x="4" y="797"/>
                  </a:cxn>
                  <a:cxn ang="0">
                    <a:pos x="31" y="753"/>
                  </a:cxn>
                  <a:cxn ang="0">
                    <a:pos x="0" y="734"/>
                  </a:cxn>
                  <a:cxn ang="0">
                    <a:pos x="77" y="637"/>
                  </a:cxn>
                  <a:cxn ang="0">
                    <a:pos x="147" y="553"/>
                  </a:cxn>
                  <a:cxn ang="0">
                    <a:pos x="238" y="403"/>
                  </a:cxn>
                  <a:cxn ang="0">
                    <a:pos x="297" y="250"/>
                  </a:cxn>
                  <a:cxn ang="0">
                    <a:pos x="329" y="143"/>
                  </a:cxn>
                  <a:cxn ang="0">
                    <a:pos x="484" y="9"/>
                  </a:cxn>
                  <a:cxn ang="0">
                    <a:pos x="624" y="29"/>
                  </a:cxn>
                  <a:cxn ang="0">
                    <a:pos x="681" y="94"/>
                  </a:cxn>
                  <a:cxn ang="0">
                    <a:pos x="740" y="128"/>
                  </a:cxn>
                  <a:cxn ang="0">
                    <a:pos x="895" y="59"/>
                  </a:cxn>
                  <a:cxn ang="0">
                    <a:pos x="1086" y="161"/>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4" name="Freeform 80"/>
              <p:cNvSpPr/>
              <p:nvPr/>
            </p:nvSpPr>
            <p:spPr bwMode="gray">
              <a:xfrm>
                <a:off x="7150351" y="5534249"/>
                <a:ext cx="939196" cy="1240557"/>
              </a:xfrm>
              <a:custGeom>
                <a:avLst/>
                <a:gdLst/>
                <a:ahLst/>
                <a:cxnLst>
                  <a:cxn ang="0">
                    <a:pos x="624" y="124"/>
                  </a:cxn>
                  <a:cxn ang="0">
                    <a:pos x="615" y="146"/>
                  </a:cxn>
                  <a:cxn ang="0">
                    <a:pos x="607" y="173"/>
                  </a:cxn>
                  <a:cxn ang="0">
                    <a:pos x="581" y="205"/>
                  </a:cxn>
                  <a:cxn ang="0">
                    <a:pos x="550" y="228"/>
                  </a:cxn>
                  <a:cxn ang="0">
                    <a:pos x="524" y="242"/>
                  </a:cxn>
                  <a:cxn ang="0">
                    <a:pos x="520" y="248"/>
                  </a:cxn>
                  <a:cxn ang="0">
                    <a:pos x="528" y="272"/>
                  </a:cxn>
                  <a:cxn ang="0">
                    <a:pos x="538" y="299"/>
                  </a:cxn>
                  <a:cxn ang="0">
                    <a:pos x="544" y="321"/>
                  </a:cxn>
                  <a:cxn ang="0">
                    <a:pos x="544" y="354"/>
                  </a:cxn>
                  <a:cxn ang="0">
                    <a:pos x="548" y="380"/>
                  </a:cxn>
                  <a:cxn ang="0">
                    <a:pos x="550" y="413"/>
                  </a:cxn>
                  <a:cxn ang="0">
                    <a:pos x="522" y="447"/>
                  </a:cxn>
                  <a:cxn ang="0">
                    <a:pos x="489" y="480"/>
                  </a:cxn>
                  <a:cxn ang="0">
                    <a:pos x="469" y="522"/>
                  </a:cxn>
                  <a:cxn ang="0">
                    <a:pos x="459" y="565"/>
                  </a:cxn>
                  <a:cxn ang="0">
                    <a:pos x="441" y="602"/>
                  </a:cxn>
                  <a:cxn ang="0">
                    <a:pos x="414" y="624"/>
                  </a:cxn>
                  <a:cxn ang="0">
                    <a:pos x="376" y="632"/>
                  </a:cxn>
                  <a:cxn ang="0">
                    <a:pos x="345" y="642"/>
                  </a:cxn>
                  <a:cxn ang="0">
                    <a:pos x="339" y="659"/>
                  </a:cxn>
                  <a:cxn ang="0">
                    <a:pos x="357" y="681"/>
                  </a:cxn>
                  <a:cxn ang="0">
                    <a:pos x="361" y="701"/>
                  </a:cxn>
                  <a:cxn ang="0">
                    <a:pos x="343" y="726"/>
                  </a:cxn>
                  <a:cxn ang="0">
                    <a:pos x="319" y="756"/>
                  </a:cxn>
                  <a:cxn ang="0">
                    <a:pos x="302" y="771"/>
                  </a:cxn>
                  <a:cxn ang="0">
                    <a:pos x="274" y="793"/>
                  </a:cxn>
                  <a:cxn ang="0">
                    <a:pos x="245" y="815"/>
                  </a:cxn>
                  <a:cxn ang="0">
                    <a:pos x="231" y="825"/>
                  </a:cxn>
                  <a:cxn ang="0">
                    <a:pos x="191" y="740"/>
                  </a:cxn>
                  <a:cxn ang="0">
                    <a:pos x="89" y="642"/>
                  </a:cxn>
                  <a:cxn ang="0">
                    <a:pos x="0" y="581"/>
                  </a:cxn>
                  <a:cxn ang="0">
                    <a:pos x="60" y="425"/>
                  </a:cxn>
                  <a:cxn ang="0">
                    <a:pos x="77" y="352"/>
                  </a:cxn>
                  <a:cxn ang="0">
                    <a:pos x="69" y="266"/>
                  </a:cxn>
                  <a:cxn ang="0">
                    <a:pos x="136" y="171"/>
                  </a:cxn>
                  <a:cxn ang="0">
                    <a:pos x="170" y="94"/>
                  </a:cxn>
                  <a:cxn ang="0">
                    <a:pos x="254" y="65"/>
                  </a:cxn>
                  <a:cxn ang="0">
                    <a:pos x="298" y="4"/>
                  </a:cxn>
                  <a:cxn ang="0">
                    <a:pos x="367" y="53"/>
                  </a:cxn>
                  <a:cxn ang="0">
                    <a:pos x="455" y="126"/>
                  </a:cxn>
                  <a:cxn ang="0">
                    <a:pos x="538" y="126"/>
                  </a:cxn>
                  <a:cxn ang="0">
                    <a:pos x="603" y="98"/>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5" name="Freeform 82"/>
              <p:cNvSpPr/>
              <p:nvPr/>
            </p:nvSpPr>
            <p:spPr bwMode="gray">
              <a:xfrm>
                <a:off x="7480971" y="4767679"/>
                <a:ext cx="849957" cy="955289"/>
              </a:xfrm>
              <a:custGeom>
                <a:avLst/>
                <a:gdLst/>
                <a:ahLst/>
                <a:cxnLst>
                  <a:cxn ang="0">
                    <a:pos x="433" y="44"/>
                  </a:cxn>
                  <a:cxn ang="0">
                    <a:pos x="423" y="47"/>
                  </a:cxn>
                  <a:cxn ang="0">
                    <a:pos x="411" y="59"/>
                  </a:cxn>
                  <a:cxn ang="0">
                    <a:pos x="398" y="85"/>
                  </a:cxn>
                  <a:cxn ang="0">
                    <a:pos x="394" y="112"/>
                  </a:cxn>
                  <a:cxn ang="0">
                    <a:pos x="384" y="126"/>
                  </a:cxn>
                  <a:cxn ang="0">
                    <a:pos x="360" y="118"/>
                  </a:cxn>
                  <a:cxn ang="0">
                    <a:pos x="335" y="107"/>
                  </a:cxn>
                  <a:cxn ang="0">
                    <a:pos x="319" y="107"/>
                  </a:cxn>
                  <a:cxn ang="0">
                    <a:pos x="325" y="128"/>
                  </a:cxn>
                  <a:cxn ang="0">
                    <a:pos x="346" y="146"/>
                  </a:cxn>
                  <a:cxn ang="0">
                    <a:pos x="372" y="154"/>
                  </a:cxn>
                  <a:cxn ang="0">
                    <a:pos x="402" y="142"/>
                  </a:cxn>
                  <a:cxn ang="0">
                    <a:pos x="413" y="124"/>
                  </a:cxn>
                  <a:cxn ang="0">
                    <a:pos x="423" y="103"/>
                  </a:cxn>
                  <a:cxn ang="0">
                    <a:pos x="437" y="97"/>
                  </a:cxn>
                  <a:cxn ang="0">
                    <a:pos x="468" y="122"/>
                  </a:cxn>
                  <a:cxn ang="0">
                    <a:pos x="502" y="138"/>
                  </a:cxn>
                  <a:cxn ang="0">
                    <a:pos x="524" y="144"/>
                  </a:cxn>
                  <a:cxn ang="0">
                    <a:pos x="549" y="154"/>
                  </a:cxn>
                  <a:cxn ang="0">
                    <a:pos x="565" y="177"/>
                  </a:cxn>
                  <a:cxn ang="0">
                    <a:pos x="553" y="207"/>
                  </a:cxn>
                  <a:cxn ang="0">
                    <a:pos x="531" y="232"/>
                  </a:cxn>
                  <a:cxn ang="0">
                    <a:pos x="520" y="242"/>
                  </a:cxn>
                  <a:cxn ang="0">
                    <a:pos x="533" y="242"/>
                  </a:cxn>
                  <a:cxn ang="0">
                    <a:pos x="555" y="242"/>
                  </a:cxn>
                  <a:cxn ang="0">
                    <a:pos x="561" y="252"/>
                  </a:cxn>
                  <a:cxn ang="0">
                    <a:pos x="543" y="270"/>
                  </a:cxn>
                  <a:cxn ang="0">
                    <a:pos x="516" y="286"/>
                  </a:cxn>
                  <a:cxn ang="0">
                    <a:pos x="502" y="292"/>
                  </a:cxn>
                  <a:cxn ang="0">
                    <a:pos x="516" y="295"/>
                  </a:cxn>
                  <a:cxn ang="0">
                    <a:pos x="537" y="315"/>
                  </a:cxn>
                  <a:cxn ang="0">
                    <a:pos x="543" y="353"/>
                  </a:cxn>
                  <a:cxn ang="0">
                    <a:pos x="549" y="396"/>
                  </a:cxn>
                  <a:cxn ang="0">
                    <a:pos x="561" y="418"/>
                  </a:cxn>
                  <a:cxn ang="0">
                    <a:pos x="563" y="435"/>
                  </a:cxn>
                  <a:cxn ang="0">
                    <a:pos x="541" y="451"/>
                  </a:cxn>
                  <a:cxn ang="0">
                    <a:pos x="514" y="445"/>
                  </a:cxn>
                  <a:cxn ang="0">
                    <a:pos x="490" y="443"/>
                  </a:cxn>
                  <a:cxn ang="0">
                    <a:pos x="476" y="465"/>
                  </a:cxn>
                  <a:cxn ang="0">
                    <a:pos x="472" y="492"/>
                  </a:cxn>
                  <a:cxn ang="0">
                    <a:pos x="463" y="518"/>
                  </a:cxn>
                  <a:cxn ang="0">
                    <a:pos x="449" y="545"/>
                  </a:cxn>
                  <a:cxn ang="0">
                    <a:pos x="445" y="587"/>
                  </a:cxn>
                  <a:cxn ang="0">
                    <a:pos x="445" y="604"/>
                  </a:cxn>
                  <a:cxn ang="0">
                    <a:pos x="405" y="634"/>
                  </a:cxn>
                  <a:cxn ang="0">
                    <a:pos x="350" y="634"/>
                  </a:cxn>
                  <a:cxn ang="0">
                    <a:pos x="274" y="595"/>
                  </a:cxn>
                  <a:cxn ang="0">
                    <a:pos x="185" y="622"/>
                  </a:cxn>
                  <a:cxn ang="0">
                    <a:pos x="140" y="514"/>
                  </a:cxn>
                  <a:cxn ang="0">
                    <a:pos x="77" y="453"/>
                  </a:cxn>
                  <a:cxn ang="0">
                    <a:pos x="18" y="333"/>
                  </a:cxn>
                  <a:cxn ang="0">
                    <a:pos x="106" y="199"/>
                  </a:cxn>
                  <a:cxn ang="0">
                    <a:pos x="165" y="144"/>
                  </a:cxn>
                  <a:cxn ang="0">
                    <a:pos x="183" y="51"/>
                  </a:cxn>
                  <a:cxn ang="0">
                    <a:pos x="224" y="0"/>
                  </a:cxn>
                  <a:cxn ang="0">
                    <a:pos x="301" y="30"/>
                  </a:cxn>
                  <a:cxn ang="0">
                    <a:pos x="384" y="4"/>
                  </a:cxn>
                  <a:cxn ang="0">
                    <a:pos x="433" y="44"/>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6" name="Freeform 84"/>
              <p:cNvSpPr/>
              <p:nvPr/>
            </p:nvSpPr>
            <p:spPr bwMode="gray">
              <a:xfrm>
                <a:off x="7107926" y="3809465"/>
                <a:ext cx="1149856" cy="1021120"/>
              </a:xfrm>
              <a:custGeom>
                <a:avLst/>
                <a:gdLst/>
                <a:ahLst/>
                <a:cxnLst>
                  <a:cxn ang="0">
                    <a:pos x="266" y="45"/>
                  </a:cxn>
                  <a:cxn ang="0">
                    <a:pos x="281" y="55"/>
                  </a:cxn>
                  <a:cxn ang="0">
                    <a:pos x="313" y="70"/>
                  </a:cxn>
                  <a:cxn ang="0">
                    <a:pos x="340" y="88"/>
                  </a:cxn>
                  <a:cxn ang="0">
                    <a:pos x="384" y="100"/>
                  </a:cxn>
                  <a:cxn ang="0">
                    <a:pos x="419" y="114"/>
                  </a:cxn>
                  <a:cxn ang="0">
                    <a:pos x="441" y="137"/>
                  </a:cxn>
                  <a:cxn ang="0">
                    <a:pos x="457" y="165"/>
                  </a:cxn>
                  <a:cxn ang="0">
                    <a:pos x="482" y="204"/>
                  </a:cxn>
                  <a:cxn ang="0">
                    <a:pos x="506" y="236"/>
                  </a:cxn>
                  <a:cxn ang="0">
                    <a:pos x="531" y="277"/>
                  </a:cxn>
                  <a:cxn ang="0">
                    <a:pos x="549" y="316"/>
                  </a:cxn>
                  <a:cxn ang="0">
                    <a:pos x="551" y="342"/>
                  </a:cxn>
                  <a:cxn ang="0">
                    <a:pos x="563" y="368"/>
                  </a:cxn>
                  <a:cxn ang="0">
                    <a:pos x="606" y="385"/>
                  </a:cxn>
                  <a:cxn ang="0">
                    <a:pos x="646" y="399"/>
                  </a:cxn>
                  <a:cxn ang="0">
                    <a:pos x="671" y="427"/>
                  </a:cxn>
                  <a:cxn ang="0">
                    <a:pos x="693" y="448"/>
                  </a:cxn>
                  <a:cxn ang="0">
                    <a:pos x="716" y="464"/>
                  </a:cxn>
                  <a:cxn ang="0">
                    <a:pos x="732" y="486"/>
                  </a:cxn>
                  <a:cxn ang="0">
                    <a:pos x="724" y="499"/>
                  </a:cxn>
                  <a:cxn ang="0">
                    <a:pos x="689" y="503"/>
                  </a:cxn>
                  <a:cxn ang="0">
                    <a:pos x="644" y="499"/>
                  </a:cxn>
                  <a:cxn ang="0">
                    <a:pos x="610" y="496"/>
                  </a:cxn>
                  <a:cxn ang="0">
                    <a:pos x="610" y="498"/>
                  </a:cxn>
                  <a:cxn ang="0">
                    <a:pos x="632" y="507"/>
                  </a:cxn>
                  <a:cxn ang="0">
                    <a:pos x="657" y="523"/>
                  </a:cxn>
                  <a:cxn ang="0">
                    <a:pos x="671" y="539"/>
                  </a:cxn>
                  <a:cxn ang="0">
                    <a:pos x="707" y="559"/>
                  </a:cxn>
                  <a:cxn ang="0">
                    <a:pos x="736" y="578"/>
                  </a:cxn>
                  <a:cxn ang="0">
                    <a:pos x="754" y="602"/>
                  </a:cxn>
                  <a:cxn ang="0">
                    <a:pos x="766" y="622"/>
                  </a:cxn>
                  <a:cxn ang="0">
                    <a:pos x="758" y="631"/>
                  </a:cxn>
                  <a:cxn ang="0">
                    <a:pos x="730" y="647"/>
                  </a:cxn>
                  <a:cxn ang="0">
                    <a:pos x="705" y="659"/>
                  </a:cxn>
                  <a:cxn ang="0">
                    <a:pos x="697" y="665"/>
                  </a:cxn>
                  <a:cxn ang="0">
                    <a:pos x="689" y="673"/>
                  </a:cxn>
                  <a:cxn ang="0">
                    <a:pos x="681" y="677"/>
                  </a:cxn>
                  <a:cxn ang="0">
                    <a:pos x="679" y="681"/>
                  </a:cxn>
                  <a:cxn ang="0">
                    <a:pos x="632" y="641"/>
                  </a:cxn>
                  <a:cxn ang="0">
                    <a:pos x="500" y="671"/>
                  </a:cxn>
                  <a:cxn ang="0">
                    <a:pos x="431" y="645"/>
                  </a:cxn>
                  <a:cxn ang="0">
                    <a:pos x="356" y="633"/>
                  </a:cxn>
                  <a:cxn ang="0">
                    <a:pos x="297" y="592"/>
                  </a:cxn>
                  <a:cxn ang="0">
                    <a:pos x="230" y="513"/>
                  </a:cxn>
                  <a:cxn ang="0">
                    <a:pos x="197" y="407"/>
                  </a:cxn>
                  <a:cxn ang="0">
                    <a:pos x="144" y="269"/>
                  </a:cxn>
                  <a:cxn ang="0">
                    <a:pos x="83" y="257"/>
                  </a:cxn>
                  <a:cxn ang="0">
                    <a:pos x="0" y="220"/>
                  </a:cxn>
                  <a:cxn ang="0">
                    <a:pos x="69" y="124"/>
                  </a:cxn>
                  <a:cxn ang="0">
                    <a:pos x="122" y="100"/>
                  </a:cxn>
                  <a:cxn ang="0">
                    <a:pos x="203" y="76"/>
                  </a:cxn>
                  <a:cxn ang="0">
                    <a:pos x="262" y="0"/>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7" name="Freeform 86"/>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8" name="Freeform 87"/>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9" name="Freeform 88"/>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0" name="Freeform 89"/>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1" name="Freeform 90"/>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2" name="Freeform 91"/>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3" name="Freeform 92"/>
              <p:cNvSpPr/>
              <p:nvPr/>
            </p:nvSpPr>
            <p:spPr bwMode="gray">
              <a:xfrm>
                <a:off x="6594441" y="3064837"/>
                <a:ext cx="1480477" cy="994787"/>
              </a:xfrm>
              <a:custGeom>
                <a:avLst/>
                <a:gdLst/>
                <a:ahLst/>
                <a:cxnLst>
                  <a:cxn ang="0">
                    <a:pos x="327" y="2"/>
                  </a:cxn>
                  <a:cxn ang="0">
                    <a:pos x="353" y="13"/>
                  </a:cxn>
                  <a:cxn ang="0">
                    <a:pos x="384" y="21"/>
                  </a:cxn>
                  <a:cxn ang="0">
                    <a:pos x="414" y="9"/>
                  </a:cxn>
                  <a:cxn ang="0">
                    <a:pos x="447" y="2"/>
                  </a:cxn>
                  <a:cxn ang="0">
                    <a:pos x="479" y="23"/>
                  </a:cxn>
                  <a:cxn ang="0">
                    <a:pos x="500" y="63"/>
                  </a:cxn>
                  <a:cxn ang="0">
                    <a:pos x="504" y="98"/>
                  </a:cxn>
                  <a:cxn ang="0">
                    <a:pos x="512" y="129"/>
                  </a:cxn>
                  <a:cxn ang="0">
                    <a:pos x="534" y="151"/>
                  </a:cxn>
                  <a:cxn ang="0">
                    <a:pos x="567" y="157"/>
                  </a:cxn>
                  <a:cxn ang="0">
                    <a:pos x="599" y="153"/>
                  </a:cxn>
                  <a:cxn ang="0">
                    <a:pos x="617" y="133"/>
                  </a:cxn>
                  <a:cxn ang="0">
                    <a:pos x="642" y="96"/>
                  </a:cxn>
                  <a:cxn ang="0">
                    <a:pos x="668" y="61"/>
                  </a:cxn>
                  <a:cxn ang="0">
                    <a:pos x="703" y="27"/>
                  </a:cxn>
                  <a:cxn ang="0">
                    <a:pos x="737" y="9"/>
                  </a:cxn>
                  <a:cxn ang="0">
                    <a:pos x="764" y="19"/>
                  </a:cxn>
                  <a:cxn ang="0">
                    <a:pos x="802" y="37"/>
                  </a:cxn>
                  <a:cxn ang="0">
                    <a:pos x="851" y="47"/>
                  </a:cxn>
                  <a:cxn ang="0">
                    <a:pos x="896" y="37"/>
                  </a:cxn>
                  <a:cxn ang="0">
                    <a:pos x="937" y="29"/>
                  </a:cxn>
                  <a:cxn ang="0">
                    <a:pos x="967" y="21"/>
                  </a:cxn>
                  <a:cxn ang="0">
                    <a:pos x="985" y="21"/>
                  </a:cxn>
                  <a:cxn ang="0">
                    <a:pos x="987" y="51"/>
                  </a:cxn>
                  <a:cxn ang="0">
                    <a:pos x="983" y="92"/>
                  </a:cxn>
                  <a:cxn ang="0">
                    <a:pos x="973" y="124"/>
                  </a:cxn>
                  <a:cxn ang="0">
                    <a:pos x="951" y="128"/>
                  </a:cxn>
                  <a:cxn ang="0">
                    <a:pos x="926" y="124"/>
                  </a:cxn>
                  <a:cxn ang="0">
                    <a:pos x="902" y="131"/>
                  </a:cxn>
                  <a:cxn ang="0">
                    <a:pos x="865" y="167"/>
                  </a:cxn>
                  <a:cxn ang="0">
                    <a:pos x="821" y="198"/>
                  </a:cxn>
                  <a:cxn ang="0">
                    <a:pos x="792" y="206"/>
                  </a:cxn>
                  <a:cxn ang="0">
                    <a:pos x="766" y="208"/>
                  </a:cxn>
                  <a:cxn ang="0">
                    <a:pos x="758" y="222"/>
                  </a:cxn>
                  <a:cxn ang="0">
                    <a:pos x="764" y="253"/>
                  </a:cxn>
                  <a:cxn ang="0">
                    <a:pos x="760" y="289"/>
                  </a:cxn>
                  <a:cxn ang="0">
                    <a:pos x="743" y="311"/>
                  </a:cxn>
                  <a:cxn ang="0">
                    <a:pos x="709" y="316"/>
                  </a:cxn>
                  <a:cxn ang="0">
                    <a:pos x="685" y="318"/>
                  </a:cxn>
                  <a:cxn ang="0">
                    <a:pos x="682" y="338"/>
                  </a:cxn>
                  <a:cxn ang="0">
                    <a:pos x="682" y="374"/>
                  </a:cxn>
                  <a:cxn ang="0">
                    <a:pos x="674" y="405"/>
                  </a:cxn>
                  <a:cxn ang="0">
                    <a:pos x="654" y="425"/>
                  </a:cxn>
                  <a:cxn ang="0">
                    <a:pos x="630" y="444"/>
                  </a:cxn>
                  <a:cxn ang="0">
                    <a:pos x="622" y="474"/>
                  </a:cxn>
                  <a:cxn ang="0">
                    <a:pos x="609" y="494"/>
                  </a:cxn>
                  <a:cxn ang="0">
                    <a:pos x="558" y="511"/>
                  </a:cxn>
                  <a:cxn ang="0">
                    <a:pos x="518" y="572"/>
                  </a:cxn>
                  <a:cxn ang="0">
                    <a:pos x="424" y="594"/>
                  </a:cxn>
                  <a:cxn ang="0">
                    <a:pos x="357" y="627"/>
                  </a:cxn>
                  <a:cxn ang="0">
                    <a:pos x="266" y="578"/>
                  </a:cxn>
                  <a:cxn ang="0">
                    <a:pos x="209" y="643"/>
                  </a:cxn>
                  <a:cxn ang="0">
                    <a:pos x="54" y="610"/>
                  </a:cxn>
                  <a:cxn ang="0">
                    <a:pos x="0" y="562"/>
                  </a:cxn>
                  <a:cxn ang="0">
                    <a:pos x="59" y="395"/>
                  </a:cxn>
                  <a:cxn ang="0">
                    <a:pos x="32" y="313"/>
                  </a:cxn>
                  <a:cxn ang="0">
                    <a:pos x="107" y="181"/>
                  </a:cxn>
                  <a:cxn ang="0">
                    <a:pos x="201" y="88"/>
                  </a:cxn>
                  <a:cxn ang="0">
                    <a:pos x="323" y="0"/>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4" name="Freeform 96"/>
              <p:cNvSpPr/>
              <p:nvPr/>
            </p:nvSpPr>
            <p:spPr bwMode="gray">
              <a:xfrm>
                <a:off x="6560794" y="2397745"/>
                <a:ext cx="364269" cy="419859"/>
              </a:xfrm>
              <a:custGeom>
                <a:avLst/>
                <a:gdLst/>
                <a:ahLst/>
                <a:cxnLst>
                  <a:cxn ang="0">
                    <a:pos x="173" y="248"/>
                  </a:cxn>
                  <a:cxn ang="0">
                    <a:pos x="140" y="250"/>
                  </a:cxn>
                  <a:cxn ang="0">
                    <a:pos x="116" y="279"/>
                  </a:cxn>
                  <a:cxn ang="0">
                    <a:pos x="41" y="273"/>
                  </a:cxn>
                  <a:cxn ang="0">
                    <a:pos x="2" y="250"/>
                  </a:cxn>
                  <a:cxn ang="0">
                    <a:pos x="0" y="179"/>
                  </a:cxn>
                  <a:cxn ang="0">
                    <a:pos x="21" y="159"/>
                  </a:cxn>
                  <a:cxn ang="0">
                    <a:pos x="41" y="118"/>
                  </a:cxn>
                  <a:cxn ang="0">
                    <a:pos x="17" y="106"/>
                  </a:cxn>
                  <a:cxn ang="0">
                    <a:pos x="25" y="86"/>
                  </a:cxn>
                  <a:cxn ang="0">
                    <a:pos x="53" y="80"/>
                  </a:cxn>
                  <a:cxn ang="0">
                    <a:pos x="82" y="39"/>
                  </a:cxn>
                  <a:cxn ang="0">
                    <a:pos x="106" y="12"/>
                  </a:cxn>
                  <a:cxn ang="0">
                    <a:pos x="132" y="0"/>
                  </a:cxn>
                  <a:cxn ang="0">
                    <a:pos x="175" y="49"/>
                  </a:cxn>
                  <a:cxn ang="0">
                    <a:pos x="216" y="49"/>
                  </a:cxn>
                  <a:cxn ang="0">
                    <a:pos x="230" y="100"/>
                  </a:cxn>
                  <a:cxn ang="0">
                    <a:pos x="242" y="139"/>
                  </a:cxn>
                  <a:cxn ang="0">
                    <a:pos x="216" y="163"/>
                  </a:cxn>
                  <a:cxn ang="0">
                    <a:pos x="214" y="214"/>
                  </a:cxn>
                  <a:cxn ang="0">
                    <a:pos x="173" y="248"/>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no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5" name="Freeform 98"/>
              <p:cNvSpPr/>
              <p:nvPr/>
            </p:nvSpPr>
            <p:spPr bwMode="gray">
              <a:xfrm>
                <a:off x="6822656" y="2652294"/>
                <a:ext cx="258937" cy="346713"/>
              </a:xfrm>
              <a:custGeom>
                <a:avLst/>
                <a:gdLst/>
                <a:ahLst/>
                <a:cxnLst>
                  <a:cxn ang="0">
                    <a:pos x="8" y="144"/>
                  </a:cxn>
                  <a:cxn ang="0">
                    <a:pos x="4" y="185"/>
                  </a:cxn>
                  <a:cxn ang="0">
                    <a:pos x="31" y="224"/>
                  </a:cxn>
                  <a:cxn ang="0">
                    <a:pos x="96" y="230"/>
                  </a:cxn>
                  <a:cxn ang="0">
                    <a:pos x="148" y="215"/>
                  </a:cxn>
                  <a:cxn ang="0">
                    <a:pos x="152" y="154"/>
                  </a:cxn>
                  <a:cxn ang="0">
                    <a:pos x="171" y="108"/>
                  </a:cxn>
                  <a:cxn ang="0">
                    <a:pos x="163" y="79"/>
                  </a:cxn>
                  <a:cxn ang="0">
                    <a:pos x="138" y="59"/>
                  </a:cxn>
                  <a:cxn ang="0">
                    <a:pos x="98" y="35"/>
                  </a:cxn>
                  <a:cxn ang="0">
                    <a:pos x="98" y="4"/>
                  </a:cxn>
                  <a:cxn ang="0">
                    <a:pos x="45" y="0"/>
                  </a:cxn>
                  <a:cxn ang="0">
                    <a:pos x="41" y="45"/>
                  </a:cxn>
                  <a:cxn ang="0">
                    <a:pos x="0" y="79"/>
                  </a:cxn>
                  <a:cxn ang="0">
                    <a:pos x="8" y="144"/>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no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6" name="Freeform 100"/>
              <p:cNvSpPr/>
              <p:nvPr/>
            </p:nvSpPr>
            <p:spPr bwMode="gray">
              <a:xfrm>
                <a:off x="7170832" y="1539010"/>
                <a:ext cx="1291760" cy="1288834"/>
              </a:xfrm>
              <a:custGeom>
                <a:avLst/>
                <a:gdLst/>
                <a:ahLst/>
                <a:cxnLst>
                  <a:cxn ang="0">
                    <a:pos x="725" y="579"/>
                  </a:cxn>
                  <a:cxn ang="0">
                    <a:pos x="713" y="594"/>
                  </a:cxn>
                  <a:cxn ang="0">
                    <a:pos x="695" y="608"/>
                  </a:cxn>
                  <a:cxn ang="0">
                    <a:pos x="664" y="614"/>
                  </a:cxn>
                  <a:cxn ang="0">
                    <a:pos x="622" y="626"/>
                  </a:cxn>
                  <a:cxn ang="0">
                    <a:pos x="593" y="651"/>
                  </a:cxn>
                  <a:cxn ang="0">
                    <a:pos x="559" y="679"/>
                  </a:cxn>
                  <a:cxn ang="0">
                    <a:pos x="530" y="703"/>
                  </a:cxn>
                  <a:cxn ang="0">
                    <a:pos x="514" y="718"/>
                  </a:cxn>
                  <a:cxn ang="0">
                    <a:pos x="492" y="744"/>
                  </a:cxn>
                  <a:cxn ang="0">
                    <a:pos x="475" y="774"/>
                  </a:cxn>
                  <a:cxn ang="0">
                    <a:pos x="451" y="801"/>
                  </a:cxn>
                  <a:cxn ang="0">
                    <a:pos x="427" y="815"/>
                  </a:cxn>
                  <a:cxn ang="0">
                    <a:pos x="410" y="831"/>
                  </a:cxn>
                  <a:cxn ang="0">
                    <a:pos x="380" y="850"/>
                  </a:cxn>
                  <a:cxn ang="0">
                    <a:pos x="355" y="858"/>
                  </a:cxn>
                  <a:cxn ang="0">
                    <a:pos x="349" y="838"/>
                  </a:cxn>
                  <a:cxn ang="0">
                    <a:pos x="366" y="815"/>
                  </a:cxn>
                  <a:cxn ang="0">
                    <a:pos x="392" y="789"/>
                  </a:cxn>
                  <a:cxn ang="0">
                    <a:pos x="410" y="764"/>
                  </a:cxn>
                  <a:cxn ang="0">
                    <a:pos x="404" y="748"/>
                  </a:cxn>
                  <a:cxn ang="0">
                    <a:pos x="380" y="734"/>
                  </a:cxn>
                  <a:cxn ang="0">
                    <a:pos x="364" y="716"/>
                  </a:cxn>
                  <a:cxn ang="0">
                    <a:pos x="372" y="679"/>
                  </a:cxn>
                  <a:cxn ang="0">
                    <a:pos x="400" y="636"/>
                  </a:cxn>
                  <a:cxn ang="0">
                    <a:pos x="425" y="592"/>
                  </a:cxn>
                  <a:cxn ang="0">
                    <a:pos x="441" y="559"/>
                  </a:cxn>
                  <a:cxn ang="0">
                    <a:pos x="439" y="537"/>
                  </a:cxn>
                  <a:cxn ang="0">
                    <a:pos x="418" y="514"/>
                  </a:cxn>
                  <a:cxn ang="0">
                    <a:pos x="394" y="494"/>
                  </a:cxn>
                  <a:cxn ang="0">
                    <a:pos x="374" y="490"/>
                  </a:cxn>
                  <a:cxn ang="0">
                    <a:pos x="345" y="494"/>
                  </a:cxn>
                  <a:cxn ang="0">
                    <a:pos x="311" y="492"/>
                  </a:cxn>
                  <a:cxn ang="0">
                    <a:pos x="294" y="498"/>
                  </a:cxn>
                  <a:cxn ang="0">
                    <a:pos x="280" y="533"/>
                  </a:cxn>
                  <a:cxn ang="0">
                    <a:pos x="264" y="577"/>
                  </a:cxn>
                  <a:cxn ang="0">
                    <a:pos x="242" y="608"/>
                  </a:cxn>
                  <a:cxn ang="0">
                    <a:pos x="211" y="650"/>
                  </a:cxn>
                  <a:cxn ang="0">
                    <a:pos x="183" y="673"/>
                  </a:cxn>
                  <a:cxn ang="0">
                    <a:pos x="162" y="687"/>
                  </a:cxn>
                  <a:cxn ang="0">
                    <a:pos x="134" y="667"/>
                  </a:cxn>
                  <a:cxn ang="0">
                    <a:pos x="55" y="587"/>
                  </a:cxn>
                  <a:cxn ang="0">
                    <a:pos x="20" y="510"/>
                  </a:cxn>
                  <a:cxn ang="0">
                    <a:pos x="30" y="402"/>
                  </a:cxn>
                  <a:cxn ang="0">
                    <a:pos x="10" y="315"/>
                  </a:cxn>
                  <a:cxn ang="0">
                    <a:pos x="81" y="317"/>
                  </a:cxn>
                  <a:cxn ang="0">
                    <a:pos x="170" y="311"/>
                  </a:cxn>
                  <a:cxn ang="0">
                    <a:pos x="274" y="209"/>
                  </a:cxn>
                  <a:cxn ang="0">
                    <a:pos x="376" y="173"/>
                  </a:cxn>
                  <a:cxn ang="0">
                    <a:pos x="431" y="146"/>
                  </a:cxn>
                  <a:cxn ang="0">
                    <a:pos x="524" y="47"/>
                  </a:cxn>
                  <a:cxn ang="0">
                    <a:pos x="595" y="22"/>
                  </a:cxn>
                  <a:cxn ang="0">
                    <a:pos x="725" y="120"/>
                  </a:cxn>
                  <a:cxn ang="0">
                    <a:pos x="774" y="240"/>
                  </a:cxn>
                  <a:cxn ang="0">
                    <a:pos x="860" y="402"/>
                  </a:cxn>
                  <a:cxn ang="0">
                    <a:pos x="731" y="533"/>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7" name="Freeform 102"/>
              <p:cNvSpPr/>
              <p:nvPr/>
            </p:nvSpPr>
            <p:spPr bwMode="gray">
              <a:xfrm>
                <a:off x="7456102" y="814864"/>
                <a:ext cx="1893020" cy="1294686"/>
              </a:xfrm>
              <a:custGeom>
                <a:avLst/>
                <a:gdLst/>
                <a:ahLst/>
                <a:cxnLst>
                  <a:cxn ang="0">
                    <a:pos x="1258" y="348"/>
                  </a:cxn>
                  <a:cxn ang="0">
                    <a:pos x="1233" y="364"/>
                  </a:cxn>
                  <a:cxn ang="0">
                    <a:pos x="1195" y="390"/>
                  </a:cxn>
                  <a:cxn ang="0">
                    <a:pos x="1170" y="401"/>
                  </a:cxn>
                  <a:cxn ang="0">
                    <a:pos x="1146" y="390"/>
                  </a:cxn>
                  <a:cxn ang="0">
                    <a:pos x="1114" y="376"/>
                  </a:cxn>
                  <a:cxn ang="0">
                    <a:pos x="1105" y="423"/>
                  </a:cxn>
                  <a:cxn ang="0">
                    <a:pos x="1095" y="476"/>
                  </a:cxn>
                  <a:cxn ang="0">
                    <a:pos x="1059" y="508"/>
                  </a:cxn>
                  <a:cxn ang="0">
                    <a:pos x="1051" y="541"/>
                  </a:cxn>
                  <a:cxn ang="0">
                    <a:pos x="1016" y="569"/>
                  </a:cxn>
                  <a:cxn ang="0">
                    <a:pos x="965" y="588"/>
                  </a:cxn>
                  <a:cxn ang="0">
                    <a:pos x="933" y="596"/>
                  </a:cxn>
                  <a:cxn ang="0">
                    <a:pos x="943" y="628"/>
                  </a:cxn>
                  <a:cxn ang="0">
                    <a:pos x="977" y="665"/>
                  </a:cxn>
                  <a:cxn ang="0">
                    <a:pos x="963" y="699"/>
                  </a:cxn>
                  <a:cxn ang="0">
                    <a:pos x="906" y="706"/>
                  </a:cxn>
                  <a:cxn ang="0">
                    <a:pos x="864" y="708"/>
                  </a:cxn>
                  <a:cxn ang="0">
                    <a:pos x="827" y="706"/>
                  </a:cxn>
                  <a:cxn ang="0">
                    <a:pos x="809" y="687"/>
                  </a:cxn>
                  <a:cxn ang="0">
                    <a:pos x="786" y="679"/>
                  </a:cxn>
                  <a:cxn ang="0">
                    <a:pos x="766" y="732"/>
                  </a:cxn>
                  <a:cxn ang="0">
                    <a:pos x="742" y="795"/>
                  </a:cxn>
                  <a:cxn ang="0">
                    <a:pos x="711" y="850"/>
                  </a:cxn>
                  <a:cxn ang="0">
                    <a:pos x="677" y="862"/>
                  </a:cxn>
                  <a:cxn ang="0">
                    <a:pos x="585" y="722"/>
                  </a:cxn>
                  <a:cxn ang="0">
                    <a:pos x="490" y="527"/>
                  </a:cxn>
                  <a:cxn ang="0">
                    <a:pos x="262" y="393"/>
                  </a:cxn>
                  <a:cxn ang="0">
                    <a:pos x="114" y="382"/>
                  </a:cxn>
                  <a:cxn ang="0">
                    <a:pos x="83" y="220"/>
                  </a:cxn>
                  <a:cxn ang="0">
                    <a:pos x="24" y="102"/>
                  </a:cxn>
                  <a:cxn ang="0">
                    <a:pos x="132" y="118"/>
                  </a:cxn>
                  <a:cxn ang="0">
                    <a:pos x="256" y="0"/>
                  </a:cxn>
                  <a:cxn ang="0">
                    <a:pos x="406" y="110"/>
                  </a:cxn>
                  <a:cxn ang="0">
                    <a:pos x="530" y="134"/>
                  </a:cxn>
                  <a:cxn ang="0">
                    <a:pos x="689" y="191"/>
                  </a:cxn>
                  <a:cxn ang="0">
                    <a:pos x="823" y="248"/>
                  </a:cxn>
                  <a:cxn ang="0">
                    <a:pos x="855" y="167"/>
                  </a:cxn>
                  <a:cxn ang="0">
                    <a:pos x="868" y="212"/>
                  </a:cxn>
                  <a:cxn ang="0">
                    <a:pos x="878" y="234"/>
                  </a:cxn>
                  <a:cxn ang="0">
                    <a:pos x="908" y="258"/>
                  </a:cxn>
                  <a:cxn ang="0">
                    <a:pos x="971" y="319"/>
                  </a:cxn>
                  <a:cxn ang="0">
                    <a:pos x="1059" y="201"/>
                  </a:cxn>
                  <a:cxn ang="0">
                    <a:pos x="1246" y="248"/>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8" name="Freeform 106"/>
              <p:cNvSpPr/>
              <p:nvPr/>
            </p:nvSpPr>
            <p:spPr bwMode="gray">
              <a:xfrm>
                <a:off x="3027837" y="-909922"/>
                <a:ext cx="4930047" cy="4425339"/>
              </a:xfrm>
              <a:custGeom>
                <a:avLst/>
                <a:gdLst>
                  <a:gd name="T0" fmla="*/ 2147483647 w 3282"/>
                  <a:gd name="T1" fmla="*/ 2147483647 h 2947"/>
                  <a:gd name="T2" fmla="*/ 2147483647 w 3282"/>
                  <a:gd name="T3" fmla="*/ 0 h 2947"/>
                  <a:gd name="T4" fmla="*/ 2147483647 w 3282"/>
                  <a:gd name="T5" fmla="*/ 2147483647 h 2947"/>
                  <a:gd name="T6" fmla="*/ 2147483647 w 3282"/>
                  <a:gd name="T7" fmla="*/ 2147483647 h 2947"/>
                  <a:gd name="T8" fmla="*/ 2147483647 w 3282"/>
                  <a:gd name="T9" fmla="*/ 2147483647 h 2947"/>
                  <a:gd name="T10" fmla="*/ 2147483647 w 3282"/>
                  <a:gd name="T11" fmla="*/ 2147483647 h 2947"/>
                  <a:gd name="T12" fmla="*/ 2147483647 w 3282"/>
                  <a:gd name="T13" fmla="*/ 2147483647 h 2947"/>
                  <a:gd name="T14" fmla="*/ 2147483647 w 3282"/>
                  <a:gd name="T15" fmla="*/ 2147483647 h 2947"/>
                  <a:gd name="T16" fmla="*/ 2147483647 w 3282"/>
                  <a:gd name="T17" fmla="*/ 2147483647 h 2947"/>
                  <a:gd name="T18" fmla="*/ 2147483647 w 3282"/>
                  <a:gd name="T19" fmla="*/ 2147483647 h 2947"/>
                  <a:gd name="T20" fmla="*/ 2147483647 w 3282"/>
                  <a:gd name="T21" fmla="*/ 2147483647 h 2947"/>
                  <a:gd name="T22" fmla="*/ 2147483647 w 3282"/>
                  <a:gd name="T23" fmla="*/ 2147483647 h 2947"/>
                  <a:gd name="T24" fmla="*/ 2147483647 w 3282"/>
                  <a:gd name="T25" fmla="*/ 2147483647 h 2947"/>
                  <a:gd name="T26" fmla="*/ 2147483647 w 3282"/>
                  <a:gd name="T27" fmla="*/ 2147483647 h 2947"/>
                  <a:gd name="T28" fmla="*/ 2147483647 w 3282"/>
                  <a:gd name="T29" fmla="*/ 2147483647 h 2947"/>
                  <a:gd name="T30" fmla="*/ 2147483647 w 3282"/>
                  <a:gd name="T31" fmla="*/ 2147483647 h 2947"/>
                  <a:gd name="T32" fmla="*/ 2147483647 w 3282"/>
                  <a:gd name="T33" fmla="*/ 2147483647 h 2947"/>
                  <a:gd name="T34" fmla="*/ 2147483647 w 3282"/>
                  <a:gd name="T35" fmla="*/ 2147483647 h 2947"/>
                  <a:gd name="T36" fmla="*/ 2147483647 w 3282"/>
                  <a:gd name="T37" fmla="*/ 2147483647 h 2947"/>
                  <a:gd name="T38" fmla="*/ 2147483647 w 3282"/>
                  <a:gd name="T39" fmla="*/ 2147483647 h 2947"/>
                  <a:gd name="T40" fmla="*/ 2147483647 w 3282"/>
                  <a:gd name="T41" fmla="*/ 2147483647 h 2947"/>
                  <a:gd name="T42" fmla="*/ 2147483647 w 3282"/>
                  <a:gd name="T43" fmla="*/ 2147483647 h 2947"/>
                  <a:gd name="T44" fmla="*/ 2147483647 w 3282"/>
                  <a:gd name="T45" fmla="*/ 2147483647 h 2947"/>
                  <a:gd name="T46" fmla="*/ 2147483647 w 3282"/>
                  <a:gd name="T47" fmla="*/ 2147483647 h 2947"/>
                  <a:gd name="T48" fmla="*/ 2147483647 w 3282"/>
                  <a:gd name="T49" fmla="*/ 2147483647 h 2947"/>
                  <a:gd name="T50" fmla="*/ 2147483647 w 3282"/>
                  <a:gd name="T51" fmla="*/ 2147483647 h 2947"/>
                  <a:gd name="T52" fmla="*/ 2147483647 w 3282"/>
                  <a:gd name="T53" fmla="*/ 2147483647 h 2947"/>
                  <a:gd name="T54" fmla="*/ 2147483647 w 3282"/>
                  <a:gd name="T55" fmla="*/ 2147483647 h 2947"/>
                  <a:gd name="T56" fmla="*/ 2147483647 w 3282"/>
                  <a:gd name="T57" fmla="*/ 2147483647 h 2947"/>
                  <a:gd name="T58" fmla="*/ 2147483647 w 3282"/>
                  <a:gd name="T59" fmla="*/ 2147483647 h 2947"/>
                  <a:gd name="T60" fmla="*/ 2147483647 w 3282"/>
                  <a:gd name="T61" fmla="*/ 2147483647 h 2947"/>
                  <a:gd name="T62" fmla="*/ 2147483647 w 3282"/>
                  <a:gd name="T63" fmla="*/ 2147483647 h 2947"/>
                  <a:gd name="T64" fmla="*/ 2147483647 w 3282"/>
                  <a:gd name="T65" fmla="*/ 2147483647 h 2947"/>
                  <a:gd name="T66" fmla="*/ 2147483647 w 3282"/>
                  <a:gd name="T67" fmla="*/ 2147483647 h 2947"/>
                  <a:gd name="T68" fmla="*/ 2147483647 w 3282"/>
                  <a:gd name="T69" fmla="*/ 2147483647 h 2947"/>
                  <a:gd name="T70" fmla="*/ 2147483647 w 3282"/>
                  <a:gd name="T71" fmla="*/ 2147483647 h 2947"/>
                  <a:gd name="T72" fmla="*/ 2147483647 w 3282"/>
                  <a:gd name="T73" fmla="*/ 2147483647 h 2947"/>
                  <a:gd name="T74" fmla="*/ 2147483647 w 3282"/>
                  <a:gd name="T75" fmla="*/ 2147483647 h 2947"/>
                  <a:gd name="T76" fmla="*/ 2147483647 w 3282"/>
                  <a:gd name="T77" fmla="*/ 2147483647 h 2947"/>
                  <a:gd name="T78" fmla="*/ 2147483647 w 3282"/>
                  <a:gd name="T79" fmla="*/ 2147483647 h 2947"/>
                  <a:gd name="T80" fmla="*/ 2147483647 w 3282"/>
                  <a:gd name="T81" fmla="*/ 2147483647 h 2947"/>
                  <a:gd name="T82" fmla="*/ 2147483647 w 3282"/>
                  <a:gd name="T83" fmla="*/ 2147483647 h 2947"/>
                  <a:gd name="T84" fmla="*/ 2147483647 w 3282"/>
                  <a:gd name="T85" fmla="*/ 2147483647 h 2947"/>
                  <a:gd name="T86" fmla="*/ 2147483647 w 3282"/>
                  <a:gd name="T87" fmla="*/ 2147483647 h 2947"/>
                  <a:gd name="T88" fmla="*/ 2147483647 w 3282"/>
                  <a:gd name="T89" fmla="*/ 2147483647 h 2947"/>
                  <a:gd name="T90" fmla="*/ 2147483647 w 3282"/>
                  <a:gd name="T91" fmla="*/ 2147483647 h 2947"/>
                  <a:gd name="T92" fmla="*/ 2147483647 w 3282"/>
                  <a:gd name="T93" fmla="*/ 2147483647 h 2947"/>
                  <a:gd name="T94" fmla="*/ 2147483647 w 3282"/>
                  <a:gd name="T95" fmla="*/ 2147483647 h 2947"/>
                  <a:gd name="T96" fmla="*/ 2147483647 w 3282"/>
                  <a:gd name="T97" fmla="*/ 2147483647 h 2947"/>
                  <a:gd name="T98" fmla="*/ 2147483647 w 3282"/>
                  <a:gd name="T99" fmla="*/ 2147483647 h 2947"/>
                  <a:gd name="T100" fmla="*/ 2147483647 w 3282"/>
                  <a:gd name="T101" fmla="*/ 2147483647 h 2947"/>
                  <a:gd name="T102" fmla="*/ 2147483647 w 3282"/>
                  <a:gd name="T103" fmla="*/ 2147483647 h 2947"/>
                  <a:gd name="T104" fmla="*/ 2147483647 w 3282"/>
                  <a:gd name="T105" fmla="*/ 2147483647 h 2947"/>
                  <a:gd name="T106" fmla="*/ 2147483647 w 3282"/>
                  <a:gd name="T107" fmla="*/ 2147483647 h 2947"/>
                  <a:gd name="T108" fmla="*/ 2147483647 w 3282"/>
                  <a:gd name="T109" fmla="*/ 2147483647 h 2947"/>
                  <a:gd name="T110" fmla="*/ 2147483647 w 3282"/>
                  <a:gd name="T111" fmla="*/ 2147483647 h 2947"/>
                  <a:gd name="T112" fmla="*/ 2147483647 w 3282"/>
                  <a:gd name="T113" fmla="*/ 2147483647 h 2947"/>
                  <a:gd name="T114" fmla="*/ 2147483647 w 3282"/>
                  <a:gd name="T115" fmla="*/ 2147483647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a:solidFill>
                  <a:schemeClr val="bg1"/>
                </a:solidFill>
                <a:prstDash val="solid"/>
                <a:round/>
              </a:ln>
            </p:spPr>
            <p:txBody>
              <a:bodyPr/>
              <a:lstStyle/>
              <a:p>
                <a:pPr defTabSz="685800">
                  <a:defRPr/>
                </a:pPr>
                <a:endParaRPr lang="zh-CN" altLang="en-US" sz="1350">
                  <a:solidFill>
                    <a:prstClr val="black"/>
                  </a:solidFill>
                </a:endParaRPr>
              </a:p>
            </p:txBody>
          </p:sp>
          <p:sp>
            <p:nvSpPr>
              <p:cNvPr id="29" name="Freeform 108"/>
              <p:cNvSpPr/>
              <p:nvPr/>
            </p:nvSpPr>
            <p:spPr bwMode="gray">
              <a:xfrm>
                <a:off x="2283209" y="2138808"/>
                <a:ext cx="3025323" cy="2614241"/>
              </a:xfrm>
              <a:custGeom>
                <a:avLst/>
                <a:gdLst/>
                <a:ahLst/>
                <a:cxnLst>
                  <a:cxn ang="0">
                    <a:pos x="365" y="51"/>
                  </a:cxn>
                  <a:cxn ang="0">
                    <a:pos x="264" y="149"/>
                  </a:cxn>
                  <a:cxn ang="0">
                    <a:pos x="0" y="307"/>
                  </a:cxn>
                  <a:cxn ang="0">
                    <a:pos x="180" y="614"/>
                  </a:cxn>
                  <a:cxn ang="0">
                    <a:pos x="357" y="681"/>
                  </a:cxn>
                  <a:cxn ang="0">
                    <a:pos x="559" y="637"/>
                  </a:cxn>
                  <a:cxn ang="0">
                    <a:pos x="752" y="708"/>
                  </a:cxn>
                  <a:cxn ang="0">
                    <a:pos x="859" y="771"/>
                  </a:cxn>
                  <a:cxn ang="0">
                    <a:pos x="1032" y="879"/>
                  </a:cxn>
                  <a:cxn ang="0">
                    <a:pos x="1136" y="946"/>
                  </a:cxn>
                  <a:cxn ang="0">
                    <a:pos x="1203" y="1100"/>
                  </a:cxn>
                  <a:cxn ang="0">
                    <a:pos x="1132" y="1271"/>
                  </a:cxn>
                  <a:cxn ang="0">
                    <a:pos x="1077" y="1362"/>
                  </a:cxn>
                  <a:cxn ang="0">
                    <a:pos x="996" y="1468"/>
                  </a:cxn>
                  <a:cxn ang="0">
                    <a:pos x="953" y="1495"/>
                  </a:cxn>
                  <a:cxn ang="0">
                    <a:pos x="1124" y="1558"/>
                  </a:cxn>
                  <a:cxn ang="0">
                    <a:pos x="1256" y="1489"/>
                  </a:cxn>
                  <a:cxn ang="0">
                    <a:pos x="1410" y="1610"/>
                  </a:cxn>
                  <a:cxn ang="0">
                    <a:pos x="1540" y="1739"/>
                  </a:cxn>
                  <a:cxn ang="0">
                    <a:pos x="1650" y="1602"/>
                  </a:cxn>
                  <a:cxn ang="0">
                    <a:pos x="1719" y="1507"/>
                  </a:cxn>
                  <a:cxn ang="0">
                    <a:pos x="1699" y="1395"/>
                  </a:cxn>
                  <a:cxn ang="0">
                    <a:pos x="1723" y="1363"/>
                  </a:cxn>
                  <a:cxn ang="0">
                    <a:pos x="1725" y="1340"/>
                  </a:cxn>
                  <a:cxn ang="0">
                    <a:pos x="1725" y="1306"/>
                  </a:cxn>
                  <a:cxn ang="0">
                    <a:pos x="1888" y="1316"/>
                  </a:cxn>
                  <a:cxn ang="0">
                    <a:pos x="2000" y="1206"/>
                  </a:cxn>
                  <a:cxn ang="0">
                    <a:pos x="2002" y="1068"/>
                  </a:cxn>
                  <a:cxn ang="0">
                    <a:pos x="1809" y="962"/>
                  </a:cxn>
                  <a:cxn ang="0">
                    <a:pos x="1713" y="1023"/>
                  </a:cxn>
                  <a:cxn ang="0">
                    <a:pos x="1774" y="1157"/>
                  </a:cxn>
                  <a:cxn ang="0">
                    <a:pos x="1713" y="1259"/>
                  </a:cxn>
                  <a:cxn ang="0">
                    <a:pos x="1589" y="1206"/>
                  </a:cxn>
                  <a:cxn ang="0">
                    <a:pos x="1563" y="1104"/>
                  </a:cxn>
                  <a:cxn ang="0">
                    <a:pos x="1475" y="970"/>
                  </a:cxn>
                  <a:cxn ang="0">
                    <a:pos x="1365" y="911"/>
                  </a:cxn>
                  <a:cxn ang="0">
                    <a:pos x="1370" y="732"/>
                  </a:cxn>
                  <a:cxn ang="0">
                    <a:pos x="1250" y="592"/>
                  </a:cxn>
                  <a:cxn ang="0">
                    <a:pos x="937" y="641"/>
                  </a:cxn>
                  <a:cxn ang="0">
                    <a:pos x="798" y="509"/>
                  </a:cxn>
                  <a:cxn ang="0">
                    <a:pos x="872" y="362"/>
                  </a:cxn>
                  <a:cxn ang="0">
                    <a:pos x="652" y="399"/>
                  </a:cxn>
                  <a:cxn ang="0">
                    <a:pos x="496" y="208"/>
                  </a:cxn>
                  <a:cxn ang="0">
                    <a:pos x="463" y="9"/>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0" name="Freeform 110"/>
              <p:cNvSpPr/>
              <p:nvPr/>
            </p:nvSpPr>
            <p:spPr bwMode="gray">
              <a:xfrm>
                <a:off x="1316219" y="2974136"/>
                <a:ext cx="2811735" cy="2001277"/>
              </a:xfrm>
              <a:custGeom>
                <a:avLst/>
                <a:gdLst/>
                <a:ahLst/>
                <a:cxnLst>
                  <a:cxn ang="0">
                    <a:pos x="1779" y="1102"/>
                  </a:cxn>
                  <a:cxn ang="0">
                    <a:pos x="1702" y="1115"/>
                  </a:cxn>
                  <a:cxn ang="0">
                    <a:pos x="1586" y="1114"/>
                  </a:cxn>
                  <a:cxn ang="0">
                    <a:pos x="1521" y="1180"/>
                  </a:cxn>
                  <a:cxn ang="0">
                    <a:pos x="1372" y="1094"/>
                  </a:cxn>
                  <a:cxn ang="0">
                    <a:pos x="1232" y="1072"/>
                  </a:cxn>
                  <a:cxn ang="0">
                    <a:pos x="1100" y="1090"/>
                  </a:cxn>
                  <a:cxn ang="0">
                    <a:pos x="1045" y="1149"/>
                  </a:cxn>
                  <a:cxn ang="0">
                    <a:pos x="1039" y="1234"/>
                  </a:cxn>
                  <a:cxn ang="0">
                    <a:pos x="897" y="1314"/>
                  </a:cxn>
                  <a:cxn ang="0">
                    <a:pos x="813" y="1251"/>
                  </a:cxn>
                  <a:cxn ang="0">
                    <a:pos x="618" y="1147"/>
                  </a:cxn>
                  <a:cxn ang="0">
                    <a:pos x="452" y="1117"/>
                  </a:cxn>
                  <a:cxn ang="0">
                    <a:pos x="338" y="1092"/>
                  </a:cxn>
                  <a:cxn ang="0">
                    <a:pos x="256" y="1054"/>
                  </a:cxn>
                  <a:cxn ang="0">
                    <a:pos x="112" y="1023"/>
                  </a:cxn>
                  <a:cxn ang="0">
                    <a:pos x="6" y="822"/>
                  </a:cxn>
                  <a:cxn ang="0">
                    <a:pos x="45" y="738"/>
                  </a:cxn>
                  <a:cxn ang="0">
                    <a:pos x="77" y="594"/>
                  </a:cxn>
                  <a:cxn ang="0">
                    <a:pos x="43" y="529"/>
                  </a:cxn>
                  <a:cxn ang="0">
                    <a:pos x="77" y="466"/>
                  </a:cxn>
                  <a:cxn ang="0">
                    <a:pos x="244" y="466"/>
                  </a:cxn>
                  <a:cxn ang="0">
                    <a:pos x="212" y="383"/>
                  </a:cxn>
                  <a:cxn ang="0">
                    <a:pos x="293" y="299"/>
                  </a:cxn>
                  <a:cxn ang="0">
                    <a:pos x="179" y="126"/>
                  </a:cxn>
                  <a:cxn ang="0">
                    <a:pos x="393" y="70"/>
                  </a:cxn>
                  <a:cxn ang="0">
                    <a:pos x="533" y="37"/>
                  </a:cxn>
                  <a:cxn ang="0">
                    <a:pos x="675" y="13"/>
                  </a:cxn>
                  <a:cxn ang="0">
                    <a:pos x="823" y="57"/>
                  </a:cxn>
                  <a:cxn ang="0">
                    <a:pos x="941" y="127"/>
                  </a:cxn>
                  <a:cxn ang="0">
                    <a:pos x="1075" y="80"/>
                  </a:cxn>
                  <a:cxn ang="0">
                    <a:pos x="1202" y="80"/>
                  </a:cxn>
                  <a:cxn ang="0">
                    <a:pos x="1319" y="96"/>
                  </a:cxn>
                  <a:cxn ang="0">
                    <a:pos x="1456" y="112"/>
                  </a:cxn>
                  <a:cxn ang="0">
                    <a:pos x="1502" y="214"/>
                  </a:cxn>
                  <a:cxn ang="0">
                    <a:pos x="1641" y="320"/>
                  </a:cxn>
                  <a:cxn ang="0">
                    <a:pos x="1702" y="299"/>
                  </a:cxn>
                  <a:cxn ang="0">
                    <a:pos x="1779" y="389"/>
                  </a:cxn>
                  <a:cxn ang="0">
                    <a:pos x="1824" y="494"/>
                  </a:cxn>
                  <a:cxn ang="0">
                    <a:pos x="1872" y="572"/>
                  </a:cxn>
                  <a:cxn ang="0">
                    <a:pos x="1775" y="714"/>
                  </a:cxn>
                  <a:cxn ang="0">
                    <a:pos x="1748" y="801"/>
                  </a:cxn>
                  <a:cxn ang="0">
                    <a:pos x="1726" y="889"/>
                  </a:cxn>
                  <a:cxn ang="0">
                    <a:pos x="1639" y="911"/>
                  </a:cxn>
                  <a:cxn ang="0">
                    <a:pos x="1586" y="887"/>
                  </a:cxn>
                  <a:cxn ang="0">
                    <a:pos x="1661" y="946"/>
                  </a:cxn>
                  <a:cxn ang="0">
                    <a:pos x="1767" y="1001"/>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1" name="Freeform 112"/>
              <p:cNvSpPr/>
              <p:nvPr/>
            </p:nvSpPr>
            <p:spPr bwMode="gray">
              <a:xfrm>
                <a:off x="2959079" y="4350745"/>
                <a:ext cx="2737127" cy="2081737"/>
              </a:xfrm>
              <a:custGeom>
                <a:avLst/>
                <a:gdLst/>
                <a:ahLst/>
                <a:cxnLst>
                  <a:cxn ang="0">
                    <a:pos x="1203" y="1096"/>
                  </a:cxn>
                  <a:cxn ang="0">
                    <a:pos x="1138" y="1047"/>
                  </a:cxn>
                  <a:cxn ang="0">
                    <a:pos x="1077" y="1061"/>
                  </a:cxn>
                  <a:cxn ang="0">
                    <a:pos x="992" y="996"/>
                  </a:cxn>
                  <a:cxn ang="0">
                    <a:pos x="945" y="939"/>
                  </a:cxn>
                  <a:cxn ang="0">
                    <a:pos x="929" y="982"/>
                  </a:cxn>
                  <a:cxn ang="0">
                    <a:pos x="890" y="1007"/>
                  </a:cxn>
                  <a:cxn ang="0">
                    <a:pos x="874" y="1078"/>
                  </a:cxn>
                  <a:cxn ang="0">
                    <a:pos x="780" y="1169"/>
                  </a:cxn>
                  <a:cxn ang="0">
                    <a:pos x="805" y="1271"/>
                  </a:cxn>
                  <a:cxn ang="0">
                    <a:pos x="752" y="1352"/>
                  </a:cxn>
                  <a:cxn ang="0">
                    <a:pos x="670" y="1377"/>
                  </a:cxn>
                  <a:cxn ang="0">
                    <a:pos x="595" y="1352"/>
                  </a:cxn>
                  <a:cxn ang="0">
                    <a:pos x="528" y="1206"/>
                  </a:cxn>
                  <a:cxn ang="0">
                    <a:pos x="445" y="1078"/>
                  </a:cxn>
                  <a:cxn ang="0">
                    <a:pos x="362" y="1025"/>
                  </a:cxn>
                  <a:cxn ang="0">
                    <a:pos x="349" y="954"/>
                  </a:cxn>
                  <a:cxn ang="0">
                    <a:pos x="260" y="1011"/>
                  </a:cxn>
                  <a:cxn ang="0">
                    <a:pos x="215" y="834"/>
                  </a:cxn>
                  <a:cxn ang="0">
                    <a:pos x="205" y="624"/>
                  </a:cxn>
                  <a:cxn ang="0">
                    <a:pos x="160" y="509"/>
                  </a:cxn>
                  <a:cxn ang="0">
                    <a:pos x="199" y="468"/>
                  </a:cxn>
                  <a:cxn ang="0">
                    <a:pos x="105" y="305"/>
                  </a:cxn>
                  <a:cxn ang="0">
                    <a:pos x="8" y="177"/>
                  </a:cxn>
                  <a:cxn ang="0">
                    <a:pos x="140" y="157"/>
                  </a:cxn>
                  <a:cxn ang="0">
                    <a:pos x="280" y="179"/>
                  </a:cxn>
                  <a:cxn ang="0">
                    <a:pos x="429" y="265"/>
                  </a:cxn>
                  <a:cxn ang="0">
                    <a:pos x="496" y="200"/>
                  </a:cxn>
                  <a:cxn ang="0">
                    <a:pos x="610" y="200"/>
                  </a:cxn>
                  <a:cxn ang="0">
                    <a:pos x="687" y="187"/>
                  </a:cxn>
                  <a:cxn ang="0">
                    <a:pos x="673" y="86"/>
                  </a:cxn>
                  <a:cxn ang="0">
                    <a:pos x="774" y="0"/>
                  </a:cxn>
                  <a:cxn ang="0">
                    <a:pos x="833" y="88"/>
                  </a:cxn>
                  <a:cxn ang="0">
                    <a:pos x="961" y="138"/>
                  </a:cxn>
                  <a:cxn ang="0">
                    <a:pos x="1044" y="260"/>
                  </a:cxn>
                  <a:cxn ang="0">
                    <a:pos x="1138" y="216"/>
                  </a:cxn>
                  <a:cxn ang="0">
                    <a:pos x="1242" y="254"/>
                  </a:cxn>
                  <a:cxn ang="0">
                    <a:pos x="1433" y="269"/>
                  </a:cxn>
                  <a:cxn ang="0">
                    <a:pos x="1561" y="291"/>
                  </a:cxn>
                  <a:cxn ang="0">
                    <a:pos x="1679" y="336"/>
                  </a:cxn>
                  <a:cxn ang="0">
                    <a:pos x="1795" y="356"/>
                  </a:cxn>
                  <a:cxn ang="0">
                    <a:pos x="1821" y="519"/>
                  </a:cxn>
                  <a:cxn ang="0">
                    <a:pos x="1727" y="576"/>
                  </a:cxn>
                  <a:cxn ang="0">
                    <a:pos x="1587" y="618"/>
                  </a:cxn>
                  <a:cxn ang="0">
                    <a:pos x="1669" y="771"/>
                  </a:cxn>
                  <a:cxn ang="0">
                    <a:pos x="1732" y="905"/>
                  </a:cxn>
                  <a:cxn ang="0">
                    <a:pos x="1669" y="984"/>
                  </a:cxn>
                  <a:cxn ang="0">
                    <a:pos x="1591" y="905"/>
                  </a:cxn>
                  <a:cxn ang="0">
                    <a:pos x="1516" y="856"/>
                  </a:cxn>
                  <a:cxn ang="0">
                    <a:pos x="1445" y="838"/>
                  </a:cxn>
                  <a:cxn ang="0">
                    <a:pos x="1421" y="895"/>
                  </a:cxn>
                  <a:cxn ang="0">
                    <a:pos x="1378" y="958"/>
                  </a:cxn>
                  <a:cxn ang="0">
                    <a:pos x="1248" y="907"/>
                  </a:cxn>
                  <a:cxn ang="0">
                    <a:pos x="1201" y="986"/>
                  </a:cxn>
                  <a:cxn ang="0">
                    <a:pos x="1280" y="10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2" name="Freeform 114"/>
              <p:cNvSpPr/>
              <p:nvPr/>
            </p:nvSpPr>
            <p:spPr bwMode="gray">
              <a:xfrm>
                <a:off x="4293264" y="5582526"/>
                <a:ext cx="1360518" cy="1195207"/>
              </a:xfrm>
              <a:custGeom>
                <a:avLst/>
                <a:gdLst/>
                <a:ahLst/>
                <a:cxnLst>
                  <a:cxn ang="0">
                    <a:pos x="884" y="339"/>
                  </a:cxn>
                  <a:cxn ang="0">
                    <a:pos x="884" y="424"/>
                  </a:cxn>
                  <a:cxn ang="0">
                    <a:pos x="907" y="520"/>
                  </a:cxn>
                  <a:cxn ang="0">
                    <a:pos x="870" y="555"/>
                  </a:cxn>
                  <a:cxn ang="0">
                    <a:pos x="837" y="607"/>
                  </a:cxn>
                  <a:cxn ang="0">
                    <a:pos x="783" y="640"/>
                  </a:cxn>
                  <a:cxn ang="0">
                    <a:pos x="717" y="636"/>
                  </a:cxn>
                  <a:cxn ang="0">
                    <a:pos x="663" y="695"/>
                  </a:cxn>
                  <a:cxn ang="0">
                    <a:pos x="600" y="670"/>
                  </a:cxn>
                  <a:cxn ang="0">
                    <a:pos x="539" y="654"/>
                  </a:cxn>
                  <a:cxn ang="0">
                    <a:pos x="480" y="695"/>
                  </a:cxn>
                  <a:cxn ang="0">
                    <a:pos x="421" y="735"/>
                  </a:cxn>
                  <a:cxn ang="0">
                    <a:pos x="392" y="782"/>
                  </a:cxn>
                  <a:cxn ang="0">
                    <a:pos x="283" y="740"/>
                  </a:cxn>
                  <a:cxn ang="0">
                    <a:pos x="193" y="794"/>
                  </a:cxn>
                  <a:cxn ang="0">
                    <a:pos x="179" y="746"/>
                  </a:cxn>
                  <a:cxn ang="0">
                    <a:pos x="136" y="672"/>
                  </a:cxn>
                  <a:cxn ang="0">
                    <a:pos x="165" y="504"/>
                  </a:cxn>
                  <a:cxn ang="0">
                    <a:pos x="108" y="465"/>
                  </a:cxn>
                  <a:cxn ang="0">
                    <a:pos x="26" y="473"/>
                  </a:cxn>
                  <a:cxn ang="0">
                    <a:pos x="0" y="390"/>
                  </a:cxn>
                  <a:cxn ang="0">
                    <a:pos x="85" y="351"/>
                  </a:cxn>
                  <a:cxn ang="0">
                    <a:pos x="122" y="341"/>
                  </a:cxn>
                  <a:cxn ang="0">
                    <a:pos x="238" y="331"/>
                  </a:cxn>
                  <a:cxn ang="0">
                    <a:pos x="315" y="276"/>
                  </a:cxn>
                  <a:cxn ang="0">
                    <a:pos x="392" y="189"/>
                  </a:cxn>
                  <a:cxn ang="0">
                    <a:pos x="313" y="166"/>
                  </a:cxn>
                  <a:cxn ang="0">
                    <a:pos x="360" y="87"/>
                  </a:cxn>
                  <a:cxn ang="0">
                    <a:pos x="490" y="138"/>
                  </a:cxn>
                  <a:cxn ang="0">
                    <a:pos x="531" y="75"/>
                  </a:cxn>
                  <a:cxn ang="0">
                    <a:pos x="557" y="18"/>
                  </a:cxn>
                  <a:cxn ang="0">
                    <a:pos x="628" y="36"/>
                  </a:cxn>
                  <a:cxn ang="0">
                    <a:pos x="703" y="85"/>
                  </a:cxn>
                  <a:cxn ang="0">
                    <a:pos x="781" y="164"/>
                  </a:cxn>
                  <a:cxn ang="0">
                    <a:pos x="864" y="209"/>
                  </a:cxn>
                  <a:cxn ang="0">
                    <a:pos x="833" y="309"/>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3" name="Freeform 116"/>
              <p:cNvSpPr/>
              <p:nvPr/>
            </p:nvSpPr>
            <p:spPr bwMode="gray">
              <a:xfrm>
                <a:off x="5522119" y="5297257"/>
                <a:ext cx="1206913" cy="1375146"/>
              </a:xfrm>
              <a:custGeom>
                <a:avLst/>
                <a:gdLst/>
                <a:ahLst/>
                <a:cxnLst>
                  <a:cxn ang="0">
                    <a:pos x="746" y="177"/>
                  </a:cxn>
                  <a:cxn ang="0">
                    <a:pos x="766" y="251"/>
                  </a:cxn>
                  <a:cxn ang="0">
                    <a:pos x="740" y="299"/>
                  </a:cxn>
                  <a:cxn ang="0">
                    <a:pos x="707" y="322"/>
                  </a:cxn>
                  <a:cxn ang="0">
                    <a:pos x="685" y="393"/>
                  </a:cxn>
                  <a:cxn ang="0">
                    <a:pos x="736" y="446"/>
                  </a:cxn>
                  <a:cxn ang="0">
                    <a:pos x="746" y="531"/>
                  </a:cxn>
                  <a:cxn ang="0">
                    <a:pos x="787" y="557"/>
                  </a:cxn>
                  <a:cxn ang="0">
                    <a:pos x="805" y="627"/>
                  </a:cxn>
                  <a:cxn ang="0">
                    <a:pos x="777" y="688"/>
                  </a:cxn>
                  <a:cxn ang="0">
                    <a:pos x="781" y="747"/>
                  </a:cxn>
                  <a:cxn ang="0">
                    <a:pos x="724" y="777"/>
                  </a:cxn>
                  <a:cxn ang="0">
                    <a:pos x="673" y="747"/>
                  </a:cxn>
                  <a:cxn ang="0">
                    <a:pos x="573" y="816"/>
                  </a:cxn>
                  <a:cxn ang="0">
                    <a:pos x="518" y="824"/>
                  </a:cxn>
                  <a:cxn ang="0">
                    <a:pos x="518" y="881"/>
                  </a:cxn>
                  <a:cxn ang="0">
                    <a:pos x="492" y="895"/>
                  </a:cxn>
                  <a:cxn ang="0">
                    <a:pos x="457" y="895"/>
                  </a:cxn>
                  <a:cxn ang="0">
                    <a:pos x="419" y="917"/>
                  </a:cxn>
                  <a:cxn ang="0">
                    <a:pos x="419" y="873"/>
                  </a:cxn>
                  <a:cxn ang="0">
                    <a:pos x="403" y="848"/>
                  </a:cxn>
                  <a:cxn ang="0">
                    <a:pos x="333" y="850"/>
                  </a:cxn>
                  <a:cxn ang="0">
                    <a:pos x="384" y="787"/>
                  </a:cxn>
                  <a:cxn ang="0">
                    <a:pos x="388" y="726"/>
                  </a:cxn>
                  <a:cxn ang="0">
                    <a:pos x="362" y="706"/>
                  </a:cxn>
                  <a:cxn ang="0">
                    <a:pos x="362" y="647"/>
                  </a:cxn>
                  <a:cxn ang="0">
                    <a:pos x="329" y="637"/>
                  </a:cxn>
                  <a:cxn ang="0">
                    <a:pos x="297" y="655"/>
                  </a:cxn>
                  <a:cxn ang="0">
                    <a:pos x="256" y="643"/>
                  </a:cxn>
                  <a:cxn ang="0">
                    <a:pos x="214" y="700"/>
                  </a:cxn>
                  <a:cxn ang="0">
                    <a:pos x="191" y="673"/>
                  </a:cxn>
                  <a:cxn ang="0">
                    <a:pos x="163" y="667"/>
                  </a:cxn>
                  <a:cxn ang="0">
                    <a:pos x="148" y="714"/>
                  </a:cxn>
                  <a:cxn ang="0">
                    <a:pos x="88" y="708"/>
                  </a:cxn>
                  <a:cxn ang="0">
                    <a:pos x="61" y="667"/>
                  </a:cxn>
                  <a:cxn ang="0">
                    <a:pos x="65" y="614"/>
                  </a:cxn>
                  <a:cxn ang="0">
                    <a:pos x="86" y="562"/>
                  </a:cxn>
                  <a:cxn ang="0">
                    <a:pos x="65" y="529"/>
                  </a:cxn>
                  <a:cxn ang="0">
                    <a:pos x="0" y="523"/>
                  </a:cxn>
                  <a:cxn ang="0">
                    <a:pos x="14" y="499"/>
                  </a:cxn>
                  <a:cxn ang="0">
                    <a:pos x="63" y="468"/>
                  </a:cxn>
                  <a:cxn ang="0">
                    <a:pos x="24" y="326"/>
                  </a:cxn>
                  <a:cxn ang="0">
                    <a:pos x="25" y="275"/>
                  </a:cxn>
                  <a:cxn ang="0">
                    <a:pos x="14" y="185"/>
                  </a:cxn>
                  <a:cxn ang="0">
                    <a:pos x="41" y="120"/>
                  </a:cxn>
                  <a:cxn ang="0">
                    <a:pos x="100" y="68"/>
                  </a:cxn>
                  <a:cxn ang="0">
                    <a:pos x="199" y="84"/>
                  </a:cxn>
                  <a:cxn ang="0">
                    <a:pos x="212" y="59"/>
                  </a:cxn>
                  <a:cxn ang="0">
                    <a:pos x="183" y="17"/>
                  </a:cxn>
                  <a:cxn ang="0">
                    <a:pos x="252" y="0"/>
                  </a:cxn>
                  <a:cxn ang="0">
                    <a:pos x="340" y="27"/>
                  </a:cxn>
                  <a:cxn ang="0">
                    <a:pos x="411" y="31"/>
                  </a:cxn>
                  <a:cxn ang="0">
                    <a:pos x="468" y="70"/>
                  </a:cxn>
                  <a:cxn ang="0">
                    <a:pos x="529" y="35"/>
                  </a:cxn>
                  <a:cxn ang="0">
                    <a:pos x="561" y="41"/>
                  </a:cxn>
                  <a:cxn ang="0">
                    <a:pos x="567" y="74"/>
                  </a:cxn>
                  <a:cxn ang="0">
                    <a:pos x="638" y="25"/>
                  </a:cxn>
                  <a:cxn ang="0">
                    <a:pos x="671" y="59"/>
                  </a:cxn>
                  <a:cxn ang="0">
                    <a:pos x="665" y="112"/>
                  </a:cxn>
                  <a:cxn ang="0">
                    <a:pos x="712" y="126"/>
                  </a:cxn>
                  <a:cxn ang="0">
                    <a:pos x="746" y="177"/>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4" name="Freeform 118"/>
              <p:cNvSpPr/>
              <p:nvPr/>
            </p:nvSpPr>
            <p:spPr bwMode="gray">
              <a:xfrm>
                <a:off x="6549090" y="5158279"/>
                <a:ext cx="1069396" cy="1474625"/>
              </a:xfrm>
              <a:custGeom>
                <a:avLst/>
                <a:gdLst/>
                <a:ahLst/>
                <a:cxnLst>
                  <a:cxn ang="0">
                    <a:pos x="77" y="173"/>
                  </a:cxn>
                  <a:cxn ang="0">
                    <a:pos x="27" y="219"/>
                  </a:cxn>
                  <a:cxn ang="0">
                    <a:pos x="61" y="270"/>
                  </a:cxn>
                  <a:cxn ang="0">
                    <a:pos x="81" y="344"/>
                  </a:cxn>
                  <a:cxn ang="0">
                    <a:pos x="55" y="392"/>
                  </a:cxn>
                  <a:cxn ang="0">
                    <a:pos x="22" y="415"/>
                  </a:cxn>
                  <a:cxn ang="0">
                    <a:pos x="0" y="486"/>
                  </a:cxn>
                  <a:cxn ang="0">
                    <a:pos x="51" y="539"/>
                  </a:cxn>
                  <a:cxn ang="0">
                    <a:pos x="61" y="624"/>
                  </a:cxn>
                  <a:cxn ang="0">
                    <a:pos x="102" y="650"/>
                  </a:cxn>
                  <a:cxn ang="0">
                    <a:pos x="120" y="716"/>
                  </a:cxn>
                  <a:cxn ang="0">
                    <a:pos x="92" y="783"/>
                  </a:cxn>
                  <a:cxn ang="0">
                    <a:pos x="96" y="840"/>
                  </a:cxn>
                  <a:cxn ang="0">
                    <a:pos x="128" y="860"/>
                  </a:cxn>
                  <a:cxn ang="0">
                    <a:pos x="197" y="833"/>
                  </a:cxn>
                  <a:cxn ang="0">
                    <a:pos x="224" y="858"/>
                  </a:cxn>
                  <a:cxn ang="0">
                    <a:pos x="185" y="927"/>
                  </a:cxn>
                  <a:cxn ang="0">
                    <a:pos x="155" y="961"/>
                  </a:cxn>
                  <a:cxn ang="0">
                    <a:pos x="183" y="982"/>
                  </a:cxn>
                  <a:cxn ang="0">
                    <a:pos x="327" y="923"/>
                  </a:cxn>
                  <a:cxn ang="0">
                    <a:pos x="382" y="949"/>
                  </a:cxn>
                  <a:cxn ang="0">
                    <a:pos x="403" y="888"/>
                  </a:cxn>
                  <a:cxn ang="0">
                    <a:pos x="398" y="833"/>
                  </a:cxn>
                  <a:cxn ang="0">
                    <a:pos x="425" y="726"/>
                  </a:cxn>
                  <a:cxn ang="0">
                    <a:pos x="459" y="677"/>
                  </a:cxn>
                  <a:cxn ang="0">
                    <a:pos x="457" y="628"/>
                  </a:cxn>
                  <a:cxn ang="0">
                    <a:pos x="476" y="604"/>
                  </a:cxn>
                  <a:cxn ang="0">
                    <a:pos x="462" y="569"/>
                  </a:cxn>
                  <a:cxn ang="0">
                    <a:pos x="468" y="518"/>
                  </a:cxn>
                  <a:cxn ang="0">
                    <a:pos x="525" y="496"/>
                  </a:cxn>
                  <a:cxn ang="0">
                    <a:pos x="535" y="423"/>
                  </a:cxn>
                  <a:cxn ang="0">
                    <a:pos x="539" y="368"/>
                  </a:cxn>
                  <a:cxn ang="0">
                    <a:pos x="569" y="346"/>
                  </a:cxn>
                  <a:cxn ang="0">
                    <a:pos x="602" y="346"/>
                  </a:cxn>
                  <a:cxn ang="0">
                    <a:pos x="653" y="317"/>
                  </a:cxn>
                  <a:cxn ang="0">
                    <a:pos x="697" y="297"/>
                  </a:cxn>
                  <a:cxn ang="0">
                    <a:pos x="697" y="256"/>
                  </a:cxn>
                  <a:cxn ang="0">
                    <a:pos x="711" y="254"/>
                  </a:cxn>
                  <a:cxn ang="0">
                    <a:pos x="697" y="193"/>
                  </a:cxn>
                  <a:cxn ang="0">
                    <a:pos x="620" y="134"/>
                  </a:cxn>
                  <a:cxn ang="0">
                    <a:pos x="638" y="73"/>
                  </a:cxn>
                  <a:cxn ang="0">
                    <a:pos x="612" y="57"/>
                  </a:cxn>
                  <a:cxn ang="0">
                    <a:pos x="535" y="55"/>
                  </a:cxn>
                  <a:cxn ang="0">
                    <a:pos x="506" y="20"/>
                  </a:cxn>
                  <a:cxn ang="0">
                    <a:pos x="447" y="81"/>
                  </a:cxn>
                  <a:cxn ang="0">
                    <a:pos x="407" y="67"/>
                  </a:cxn>
                  <a:cxn ang="0">
                    <a:pos x="439" y="28"/>
                  </a:cxn>
                  <a:cxn ang="0">
                    <a:pos x="417" y="0"/>
                  </a:cxn>
                  <a:cxn ang="0">
                    <a:pos x="384" y="14"/>
                  </a:cxn>
                  <a:cxn ang="0">
                    <a:pos x="348" y="59"/>
                  </a:cxn>
                  <a:cxn ang="0">
                    <a:pos x="331" y="55"/>
                  </a:cxn>
                  <a:cxn ang="0">
                    <a:pos x="301" y="81"/>
                  </a:cxn>
                  <a:cxn ang="0">
                    <a:pos x="250" y="61"/>
                  </a:cxn>
                  <a:cxn ang="0">
                    <a:pos x="214" y="98"/>
                  </a:cxn>
                  <a:cxn ang="0">
                    <a:pos x="183" y="108"/>
                  </a:cxn>
                  <a:cxn ang="0">
                    <a:pos x="140" y="159"/>
                  </a:cxn>
                  <a:cxn ang="0">
                    <a:pos x="77" y="17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5" name="Freeform 120"/>
              <p:cNvSpPr/>
              <p:nvPr/>
            </p:nvSpPr>
            <p:spPr bwMode="gray">
              <a:xfrm>
                <a:off x="6671975" y="3935276"/>
                <a:ext cx="1085488" cy="1342962"/>
              </a:xfrm>
              <a:custGeom>
                <a:avLst/>
                <a:gdLst/>
                <a:ahLst/>
                <a:cxnLst>
                  <a:cxn ang="0">
                    <a:pos x="74" y="591"/>
                  </a:cxn>
                  <a:cxn ang="0">
                    <a:pos x="94" y="620"/>
                  </a:cxn>
                  <a:cxn ang="0">
                    <a:pos x="133" y="652"/>
                  </a:cxn>
                  <a:cxn ang="0">
                    <a:pos x="165" y="650"/>
                  </a:cxn>
                  <a:cxn ang="0">
                    <a:pos x="202" y="669"/>
                  </a:cxn>
                  <a:cxn ang="0">
                    <a:pos x="202" y="766"/>
                  </a:cxn>
                  <a:cxn ang="0">
                    <a:pos x="234" y="807"/>
                  </a:cxn>
                  <a:cxn ang="0">
                    <a:pos x="250" y="868"/>
                  </a:cxn>
                  <a:cxn ang="0">
                    <a:pos x="267" y="872"/>
                  </a:cxn>
                  <a:cxn ang="0">
                    <a:pos x="303" y="827"/>
                  </a:cxn>
                  <a:cxn ang="0">
                    <a:pos x="338" y="815"/>
                  </a:cxn>
                  <a:cxn ang="0">
                    <a:pos x="358" y="841"/>
                  </a:cxn>
                  <a:cxn ang="0">
                    <a:pos x="326" y="878"/>
                  </a:cxn>
                  <a:cxn ang="0">
                    <a:pos x="366" y="894"/>
                  </a:cxn>
                  <a:cxn ang="0">
                    <a:pos x="425" y="833"/>
                  </a:cxn>
                  <a:cxn ang="0">
                    <a:pos x="454" y="868"/>
                  </a:cxn>
                  <a:cxn ang="0">
                    <a:pos x="531" y="870"/>
                  </a:cxn>
                  <a:cxn ang="0">
                    <a:pos x="557" y="886"/>
                  </a:cxn>
                  <a:cxn ang="0">
                    <a:pos x="616" y="825"/>
                  </a:cxn>
                  <a:cxn ang="0">
                    <a:pos x="645" y="752"/>
                  </a:cxn>
                  <a:cxn ang="0">
                    <a:pos x="673" y="709"/>
                  </a:cxn>
                  <a:cxn ang="0">
                    <a:pos x="704" y="697"/>
                  </a:cxn>
                  <a:cxn ang="0">
                    <a:pos x="683" y="654"/>
                  </a:cxn>
                  <a:cxn ang="0">
                    <a:pos x="722" y="604"/>
                  </a:cxn>
                  <a:cxn ang="0">
                    <a:pos x="720" y="563"/>
                  </a:cxn>
                  <a:cxn ang="0">
                    <a:pos x="689" y="567"/>
                  </a:cxn>
                  <a:cxn ang="0">
                    <a:pos x="647" y="551"/>
                  </a:cxn>
                  <a:cxn ang="0">
                    <a:pos x="598" y="567"/>
                  </a:cxn>
                  <a:cxn ang="0">
                    <a:pos x="588" y="508"/>
                  </a:cxn>
                  <a:cxn ang="0">
                    <a:pos x="533" y="482"/>
                  </a:cxn>
                  <a:cxn ang="0">
                    <a:pos x="521" y="429"/>
                  </a:cxn>
                  <a:cxn ang="0">
                    <a:pos x="549" y="386"/>
                  </a:cxn>
                  <a:cxn ang="0">
                    <a:pos x="496" y="331"/>
                  </a:cxn>
                  <a:cxn ang="0">
                    <a:pos x="431" y="252"/>
                  </a:cxn>
                  <a:cxn ang="0">
                    <a:pos x="435" y="185"/>
                  </a:cxn>
                  <a:cxn ang="0">
                    <a:pos x="403" y="166"/>
                  </a:cxn>
                  <a:cxn ang="0">
                    <a:pos x="374" y="173"/>
                  </a:cxn>
                  <a:cxn ang="0">
                    <a:pos x="358" y="138"/>
                  </a:cxn>
                  <a:cxn ang="0">
                    <a:pos x="291" y="136"/>
                  </a:cxn>
                  <a:cxn ang="0">
                    <a:pos x="305" y="47"/>
                  </a:cxn>
                  <a:cxn ang="0">
                    <a:pos x="273" y="61"/>
                  </a:cxn>
                  <a:cxn ang="0">
                    <a:pos x="214" y="0"/>
                  </a:cxn>
                  <a:cxn ang="0">
                    <a:pos x="177" y="16"/>
                  </a:cxn>
                  <a:cxn ang="0">
                    <a:pos x="157" y="63"/>
                  </a:cxn>
                  <a:cxn ang="0">
                    <a:pos x="137" y="67"/>
                  </a:cxn>
                  <a:cxn ang="0">
                    <a:pos x="149" y="101"/>
                  </a:cxn>
                  <a:cxn ang="0">
                    <a:pos x="204" y="122"/>
                  </a:cxn>
                  <a:cxn ang="0">
                    <a:pos x="222" y="183"/>
                  </a:cxn>
                  <a:cxn ang="0">
                    <a:pos x="167" y="215"/>
                  </a:cxn>
                  <a:cxn ang="0">
                    <a:pos x="114" y="166"/>
                  </a:cxn>
                  <a:cxn ang="0">
                    <a:pos x="67" y="195"/>
                  </a:cxn>
                  <a:cxn ang="0">
                    <a:pos x="86" y="250"/>
                  </a:cxn>
                  <a:cxn ang="0">
                    <a:pos x="49" y="282"/>
                  </a:cxn>
                  <a:cxn ang="0">
                    <a:pos x="53" y="335"/>
                  </a:cxn>
                  <a:cxn ang="0">
                    <a:pos x="0" y="349"/>
                  </a:cxn>
                  <a:cxn ang="0">
                    <a:pos x="43" y="384"/>
                  </a:cxn>
                  <a:cxn ang="0">
                    <a:pos x="98" y="447"/>
                  </a:cxn>
                  <a:cxn ang="0">
                    <a:pos x="157" y="410"/>
                  </a:cxn>
                  <a:cxn ang="0">
                    <a:pos x="175" y="473"/>
                  </a:cxn>
                  <a:cxn ang="0">
                    <a:pos x="171" y="536"/>
                  </a:cxn>
                  <a:cxn ang="0">
                    <a:pos x="96" y="575"/>
                  </a:cxn>
                  <a:cxn ang="0">
                    <a:pos x="74" y="591"/>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6" name="Freeform 122"/>
              <p:cNvSpPr/>
              <p:nvPr/>
            </p:nvSpPr>
            <p:spPr bwMode="gray">
              <a:xfrm>
                <a:off x="5342180" y="4502890"/>
                <a:ext cx="1705767" cy="1070858"/>
              </a:xfrm>
              <a:custGeom>
                <a:avLst/>
                <a:gdLst/>
                <a:ahLst/>
                <a:cxnLst>
                  <a:cxn ang="0">
                    <a:pos x="159" y="205"/>
                  </a:cxn>
                  <a:cxn ang="0">
                    <a:pos x="208" y="256"/>
                  </a:cxn>
                  <a:cxn ang="0">
                    <a:pos x="234" y="417"/>
                  </a:cxn>
                  <a:cxn ang="0">
                    <a:pos x="140" y="474"/>
                  </a:cxn>
                  <a:cxn ang="0">
                    <a:pos x="0" y="516"/>
                  </a:cxn>
                  <a:cxn ang="0">
                    <a:pos x="82" y="671"/>
                  </a:cxn>
                  <a:cxn ang="0">
                    <a:pos x="161" y="648"/>
                  </a:cxn>
                  <a:cxn ang="0">
                    <a:pos x="319" y="612"/>
                  </a:cxn>
                  <a:cxn ang="0">
                    <a:pos x="303" y="545"/>
                  </a:cxn>
                  <a:cxn ang="0">
                    <a:pos x="460" y="555"/>
                  </a:cxn>
                  <a:cxn ang="0">
                    <a:pos x="588" y="598"/>
                  </a:cxn>
                  <a:cxn ang="0">
                    <a:pos x="681" y="569"/>
                  </a:cxn>
                  <a:cxn ang="0">
                    <a:pos x="758" y="553"/>
                  </a:cxn>
                  <a:cxn ang="0">
                    <a:pos x="785" y="640"/>
                  </a:cxn>
                  <a:cxn ang="0">
                    <a:pos x="884" y="608"/>
                  </a:cxn>
                  <a:cxn ang="0">
                    <a:pos x="988" y="543"/>
                  </a:cxn>
                  <a:cxn ang="0">
                    <a:pos x="1055" y="496"/>
                  </a:cxn>
                  <a:cxn ang="0">
                    <a:pos x="1136" y="490"/>
                  </a:cxn>
                  <a:cxn ang="0">
                    <a:pos x="1088" y="388"/>
                  </a:cxn>
                  <a:cxn ang="0">
                    <a:pos x="1051" y="272"/>
                  </a:cxn>
                  <a:cxn ang="0">
                    <a:pos x="980" y="242"/>
                  </a:cxn>
                  <a:cxn ang="0">
                    <a:pos x="901" y="236"/>
                  </a:cxn>
                  <a:cxn ang="0">
                    <a:pos x="783" y="203"/>
                  </a:cxn>
                  <a:cxn ang="0">
                    <a:pos x="744" y="98"/>
                  </a:cxn>
                  <a:cxn ang="0">
                    <a:pos x="628" y="106"/>
                  </a:cxn>
                  <a:cxn ang="0">
                    <a:pos x="427" y="87"/>
                  </a:cxn>
                  <a:cxn ang="0">
                    <a:pos x="283" y="24"/>
                  </a:cxn>
                  <a:cxn ang="0">
                    <a:pos x="201" y="16"/>
                  </a:cxn>
                  <a:cxn ang="0">
                    <a:pos x="171" y="10"/>
                  </a:cxn>
                  <a:cxn ang="0">
                    <a:pos x="140" y="4"/>
                  </a:cxn>
                  <a:cxn ang="0">
                    <a:pos x="134" y="8"/>
                  </a:cxn>
                  <a:cxn ang="0">
                    <a:pos x="124" y="28"/>
                  </a:cxn>
                  <a:cxn ang="0">
                    <a:pos x="118" y="39"/>
                  </a:cxn>
                  <a:cxn ang="0">
                    <a:pos x="216" y="98"/>
                  </a:cxn>
                  <a:cxn ang="0">
                    <a:pos x="130" y="1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7" name="Freeform 124"/>
              <p:cNvSpPr/>
              <p:nvPr/>
            </p:nvSpPr>
            <p:spPr bwMode="gray">
              <a:xfrm>
                <a:off x="5659633" y="3661710"/>
                <a:ext cx="1345888" cy="1196670"/>
              </a:xfrm>
              <a:custGeom>
                <a:avLst/>
                <a:gdLst/>
                <a:ahLst/>
                <a:cxnLst>
                  <a:cxn ang="0">
                    <a:pos x="0" y="339"/>
                  </a:cxn>
                  <a:cxn ang="0">
                    <a:pos x="28" y="402"/>
                  </a:cxn>
                  <a:cxn ang="0">
                    <a:pos x="65" y="463"/>
                  </a:cxn>
                  <a:cxn ang="0">
                    <a:pos x="120" y="510"/>
                  </a:cxn>
                  <a:cxn ang="0">
                    <a:pos x="117" y="561"/>
                  </a:cxn>
                  <a:cxn ang="0">
                    <a:pos x="211" y="648"/>
                  </a:cxn>
                  <a:cxn ang="0">
                    <a:pos x="302" y="685"/>
                  </a:cxn>
                  <a:cxn ang="0">
                    <a:pos x="416" y="667"/>
                  </a:cxn>
                  <a:cxn ang="0">
                    <a:pos x="465" y="687"/>
                  </a:cxn>
                  <a:cxn ang="0">
                    <a:pos x="532" y="659"/>
                  </a:cxn>
                  <a:cxn ang="0">
                    <a:pos x="536" y="721"/>
                  </a:cxn>
                  <a:cxn ang="0">
                    <a:pos x="571" y="764"/>
                  </a:cxn>
                  <a:cxn ang="0">
                    <a:pos x="624" y="748"/>
                  </a:cxn>
                  <a:cxn ang="0">
                    <a:pos x="689" y="797"/>
                  </a:cxn>
                  <a:cxn ang="0">
                    <a:pos x="750" y="776"/>
                  </a:cxn>
                  <a:cxn ang="0">
                    <a:pos x="772" y="756"/>
                  </a:cxn>
                  <a:cxn ang="0">
                    <a:pos x="845" y="719"/>
                  </a:cxn>
                  <a:cxn ang="0">
                    <a:pos x="851" y="654"/>
                  </a:cxn>
                  <a:cxn ang="0">
                    <a:pos x="831" y="595"/>
                  </a:cxn>
                  <a:cxn ang="0">
                    <a:pos x="774" y="630"/>
                  </a:cxn>
                  <a:cxn ang="0">
                    <a:pos x="717" y="567"/>
                  </a:cxn>
                  <a:cxn ang="0">
                    <a:pos x="678" y="534"/>
                  </a:cxn>
                  <a:cxn ang="0">
                    <a:pos x="727" y="518"/>
                  </a:cxn>
                  <a:cxn ang="0">
                    <a:pos x="723" y="465"/>
                  </a:cxn>
                  <a:cxn ang="0">
                    <a:pos x="760" y="433"/>
                  </a:cxn>
                  <a:cxn ang="0">
                    <a:pos x="743" y="378"/>
                  </a:cxn>
                  <a:cxn ang="0">
                    <a:pos x="788" y="349"/>
                  </a:cxn>
                  <a:cxn ang="0">
                    <a:pos x="841" y="398"/>
                  </a:cxn>
                  <a:cxn ang="0">
                    <a:pos x="896" y="366"/>
                  </a:cxn>
                  <a:cxn ang="0">
                    <a:pos x="876" y="303"/>
                  </a:cxn>
                  <a:cxn ang="0">
                    <a:pos x="823" y="284"/>
                  </a:cxn>
                  <a:cxn ang="0">
                    <a:pos x="811" y="250"/>
                  </a:cxn>
                  <a:cxn ang="0">
                    <a:pos x="727" y="266"/>
                  </a:cxn>
                  <a:cxn ang="0">
                    <a:pos x="676" y="213"/>
                  </a:cxn>
                  <a:cxn ang="0">
                    <a:pos x="626" y="215"/>
                  </a:cxn>
                  <a:cxn ang="0">
                    <a:pos x="622" y="165"/>
                  </a:cxn>
                  <a:cxn ang="0">
                    <a:pos x="691" y="83"/>
                  </a:cxn>
                  <a:cxn ang="0">
                    <a:pos x="683" y="12"/>
                  </a:cxn>
                  <a:cxn ang="0">
                    <a:pos x="609" y="26"/>
                  </a:cxn>
                  <a:cxn ang="0">
                    <a:pos x="445" y="0"/>
                  </a:cxn>
                  <a:cxn ang="0">
                    <a:pos x="437" y="130"/>
                  </a:cxn>
                  <a:cxn ang="0">
                    <a:pos x="353" y="197"/>
                  </a:cxn>
                  <a:cxn ang="0">
                    <a:pos x="288" y="209"/>
                  </a:cxn>
                  <a:cxn ang="0">
                    <a:pos x="168" y="286"/>
                  </a:cxn>
                  <a:cxn ang="0">
                    <a:pos x="97" y="317"/>
                  </a:cxn>
                  <a:cxn ang="0">
                    <a:pos x="0" y="339"/>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8" name="Freeform 126"/>
              <p:cNvSpPr/>
              <p:nvPr/>
            </p:nvSpPr>
            <p:spPr bwMode="gray">
              <a:xfrm>
                <a:off x="5624524" y="2592314"/>
                <a:ext cx="753405" cy="1581418"/>
              </a:xfrm>
              <a:custGeom>
                <a:avLst/>
                <a:gdLst/>
                <a:ahLst/>
                <a:cxnLst>
                  <a:cxn ang="0">
                    <a:pos x="25" y="942"/>
                  </a:cxn>
                  <a:cxn ang="0">
                    <a:pos x="23" y="1051"/>
                  </a:cxn>
                  <a:cxn ang="0">
                    <a:pos x="120" y="1027"/>
                  </a:cxn>
                  <a:cxn ang="0">
                    <a:pos x="191" y="998"/>
                  </a:cxn>
                  <a:cxn ang="0">
                    <a:pos x="311" y="919"/>
                  </a:cxn>
                  <a:cxn ang="0">
                    <a:pos x="376" y="909"/>
                  </a:cxn>
                  <a:cxn ang="0">
                    <a:pos x="460" y="840"/>
                  </a:cxn>
                  <a:cxn ang="0">
                    <a:pos x="468" y="712"/>
                  </a:cxn>
                  <a:cxn ang="0">
                    <a:pos x="429" y="675"/>
                  </a:cxn>
                  <a:cxn ang="0">
                    <a:pos x="433" y="635"/>
                  </a:cxn>
                  <a:cxn ang="0">
                    <a:pos x="460" y="600"/>
                  </a:cxn>
                  <a:cxn ang="0">
                    <a:pos x="454" y="565"/>
                  </a:cxn>
                  <a:cxn ang="0">
                    <a:pos x="484" y="504"/>
                  </a:cxn>
                  <a:cxn ang="0">
                    <a:pos x="470" y="433"/>
                  </a:cxn>
                  <a:cxn ang="0">
                    <a:pos x="395" y="395"/>
                  </a:cxn>
                  <a:cxn ang="0">
                    <a:pos x="397" y="324"/>
                  </a:cxn>
                  <a:cxn ang="0">
                    <a:pos x="429" y="293"/>
                  </a:cxn>
                  <a:cxn ang="0">
                    <a:pos x="435" y="254"/>
                  </a:cxn>
                  <a:cxn ang="0">
                    <a:pos x="476" y="240"/>
                  </a:cxn>
                  <a:cxn ang="0">
                    <a:pos x="502" y="169"/>
                  </a:cxn>
                  <a:cxn ang="0">
                    <a:pos x="476" y="122"/>
                  </a:cxn>
                  <a:cxn ang="0">
                    <a:pos x="437" y="104"/>
                  </a:cxn>
                  <a:cxn ang="0">
                    <a:pos x="441" y="61"/>
                  </a:cxn>
                  <a:cxn ang="0">
                    <a:pos x="484" y="41"/>
                  </a:cxn>
                  <a:cxn ang="0">
                    <a:pos x="454" y="0"/>
                  </a:cxn>
                  <a:cxn ang="0">
                    <a:pos x="348" y="43"/>
                  </a:cxn>
                  <a:cxn ang="0">
                    <a:pos x="285" y="43"/>
                  </a:cxn>
                  <a:cxn ang="0">
                    <a:pos x="199" y="74"/>
                  </a:cxn>
                  <a:cxn ang="0">
                    <a:pos x="151" y="193"/>
                  </a:cxn>
                  <a:cxn ang="0">
                    <a:pos x="73" y="222"/>
                  </a:cxn>
                  <a:cxn ang="0">
                    <a:pos x="73" y="291"/>
                  </a:cxn>
                  <a:cxn ang="0">
                    <a:pos x="45" y="415"/>
                  </a:cxn>
                  <a:cxn ang="0">
                    <a:pos x="0" y="468"/>
                  </a:cxn>
                  <a:cxn ang="0">
                    <a:pos x="51" y="555"/>
                  </a:cxn>
                  <a:cxn ang="0">
                    <a:pos x="14" y="655"/>
                  </a:cxn>
                  <a:cxn ang="0">
                    <a:pos x="33" y="789"/>
                  </a:cxn>
                  <a:cxn ang="0">
                    <a:pos x="57" y="877"/>
                  </a:cxn>
                  <a:cxn ang="0">
                    <a:pos x="25" y="942"/>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9" name="Freeform 129"/>
              <p:cNvSpPr/>
              <p:nvPr/>
            </p:nvSpPr>
            <p:spPr bwMode="gray">
              <a:xfrm>
                <a:off x="8205117" y="6161843"/>
                <a:ext cx="362805" cy="915789"/>
              </a:xfrm>
              <a:custGeom>
                <a:avLst/>
                <a:gdLst/>
                <a:ahLst/>
                <a:cxnLst>
                  <a:cxn ang="0">
                    <a:pos x="172" y="4"/>
                  </a:cxn>
                  <a:cxn ang="0">
                    <a:pos x="154" y="24"/>
                  </a:cxn>
                  <a:cxn ang="0">
                    <a:pos x="132" y="44"/>
                  </a:cxn>
                  <a:cxn ang="0">
                    <a:pos x="111" y="63"/>
                  </a:cxn>
                  <a:cxn ang="0">
                    <a:pos x="87" y="97"/>
                  </a:cxn>
                  <a:cxn ang="0">
                    <a:pos x="73" y="122"/>
                  </a:cxn>
                  <a:cxn ang="0">
                    <a:pos x="63" y="148"/>
                  </a:cxn>
                  <a:cxn ang="0">
                    <a:pos x="44" y="189"/>
                  </a:cxn>
                  <a:cxn ang="0">
                    <a:pos x="20" y="234"/>
                  </a:cxn>
                  <a:cxn ang="0">
                    <a:pos x="4" y="268"/>
                  </a:cxn>
                  <a:cxn ang="0">
                    <a:pos x="2" y="309"/>
                  </a:cxn>
                  <a:cxn ang="0">
                    <a:pos x="14" y="354"/>
                  </a:cxn>
                  <a:cxn ang="0">
                    <a:pos x="18" y="396"/>
                  </a:cxn>
                  <a:cxn ang="0">
                    <a:pos x="12" y="431"/>
                  </a:cxn>
                  <a:cxn ang="0">
                    <a:pos x="24" y="455"/>
                  </a:cxn>
                  <a:cxn ang="0">
                    <a:pos x="57" y="477"/>
                  </a:cxn>
                  <a:cxn ang="0">
                    <a:pos x="85" y="514"/>
                  </a:cxn>
                  <a:cxn ang="0">
                    <a:pos x="111" y="540"/>
                  </a:cxn>
                  <a:cxn ang="0">
                    <a:pos x="130" y="555"/>
                  </a:cxn>
                  <a:cxn ang="0">
                    <a:pos x="140" y="583"/>
                  </a:cxn>
                  <a:cxn ang="0">
                    <a:pos x="148" y="606"/>
                  </a:cxn>
                  <a:cxn ang="0">
                    <a:pos x="162" y="606"/>
                  </a:cxn>
                  <a:cxn ang="0">
                    <a:pos x="168" y="581"/>
                  </a:cxn>
                  <a:cxn ang="0">
                    <a:pos x="168" y="538"/>
                  </a:cxn>
                  <a:cxn ang="0">
                    <a:pos x="179" y="494"/>
                  </a:cxn>
                  <a:cxn ang="0">
                    <a:pos x="201" y="457"/>
                  </a:cxn>
                  <a:cxn ang="0">
                    <a:pos x="217" y="412"/>
                  </a:cxn>
                  <a:cxn ang="0">
                    <a:pos x="225" y="343"/>
                  </a:cxn>
                  <a:cxn ang="0">
                    <a:pos x="229" y="264"/>
                  </a:cxn>
                  <a:cxn ang="0">
                    <a:pos x="229" y="203"/>
                  </a:cxn>
                  <a:cxn ang="0">
                    <a:pos x="240" y="156"/>
                  </a:cxn>
                  <a:cxn ang="0">
                    <a:pos x="238" y="112"/>
                  </a:cxn>
                  <a:cxn ang="0">
                    <a:pos x="223" y="73"/>
                  </a:cxn>
                  <a:cxn ang="0">
                    <a:pos x="207" y="42"/>
                  </a:cxn>
                  <a:cxn ang="0">
                    <a:pos x="185" y="10"/>
                  </a:cxn>
                  <a:cxn ang="0">
                    <a:pos x="173" y="0"/>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40" name="Freeform 76"/>
              <p:cNvSpPr/>
              <p:nvPr/>
            </p:nvSpPr>
            <p:spPr bwMode="gray">
              <a:xfrm>
                <a:off x="5447511" y="5415753"/>
                <a:ext cx="585168" cy="516410"/>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no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grpSp>
        <p:sp>
          <p:nvSpPr>
            <p:cNvPr id="6" name="Freeform 128"/>
            <p:cNvSpPr/>
            <p:nvPr/>
          </p:nvSpPr>
          <p:spPr bwMode="gray">
            <a:xfrm>
              <a:off x="4442460" y="2909704"/>
              <a:ext cx="1392701" cy="1995425"/>
            </a:xfrm>
            <a:custGeom>
              <a:avLst/>
              <a:gdLst/>
              <a:ahLst/>
              <a:cxnLst>
                <a:cxn ang="0">
                  <a:pos x="8" y="425"/>
                </a:cxn>
                <a:cxn ang="0">
                  <a:pos x="87" y="504"/>
                </a:cxn>
                <a:cxn ang="0">
                  <a:pos x="124" y="595"/>
                </a:cxn>
                <a:cxn ang="0">
                  <a:pos x="107" y="681"/>
                </a:cxn>
                <a:cxn ang="0">
                  <a:pos x="174" y="732"/>
                </a:cxn>
                <a:cxn ang="0">
                  <a:pos x="272" y="748"/>
                </a:cxn>
                <a:cxn ang="0">
                  <a:pos x="317" y="689"/>
                </a:cxn>
                <a:cxn ang="0">
                  <a:pos x="315" y="612"/>
                </a:cxn>
                <a:cxn ang="0">
                  <a:pos x="288" y="435"/>
                </a:cxn>
                <a:cxn ang="0">
                  <a:pos x="370" y="453"/>
                </a:cxn>
                <a:cxn ang="0">
                  <a:pos x="439" y="504"/>
                </a:cxn>
                <a:cxn ang="0">
                  <a:pos x="575" y="603"/>
                </a:cxn>
                <a:cxn ang="0">
                  <a:pos x="561" y="697"/>
                </a:cxn>
                <a:cxn ang="0">
                  <a:pos x="449" y="758"/>
                </a:cxn>
                <a:cxn ang="0">
                  <a:pos x="396" y="819"/>
                </a:cxn>
                <a:cxn ang="0">
                  <a:pos x="286" y="797"/>
                </a:cxn>
                <a:cxn ang="0">
                  <a:pos x="260" y="890"/>
                </a:cxn>
                <a:cxn ang="0">
                  <a:pos x="282" y="998"/>
                </a:cxn>
                <a:cxn ang="0">
                  <a:pos x="195" y="1071"/>
                </a:cxn>
                <a:cxn ang="0">
                  <a:pos x="215" y="1142"/>
                </a:cxn>
                <a:cxn ang="0">
                  <a:pos x="252" y="1217"/>
                </a:cxn>
                <a:cxn ang="0">
                  <a:pos x="443" y="1232"/>
                </a:cxn>
                <a:cxn ang="0">
                  <a:pos x="571" y="1254"/>
                </a:cxn>
                <a:cxn ang="0">
                  <a:pos x="689" y="1299"/>
                </a:cxn>
                <a:cxn ang="0">
                  <a:pos x="754" y="1323"/>
                </a:cxn>
                <a:cxn ang="0">
                  <a:pos x="727" y="1234"/>
                </a:cxn>
                <a:cxn ang="0">
                  <a:pos x="811" y="1163"/>
                </a:cxn>
                <a:cxn ang="0">
                  <a:pos x="715" y="1104"/>
                </a:cxn>
                <a:cxn ang="0">
                  <a:pos x="802" y="1083"/>
                </a:cxn>
                <a:cxn ang="0">
                  <a:pos x="926" y="1065"/>
                </a:cxn>
                <a:cxn ang="0">
                  <a:pos x="874" y="967"/>
                </a:cxn>
                <a:cxn ang="0">
                  <a:pos x="809" y="845"/>
                </a:cxn>
                <a:cxn ang="0">
                  <a:pos x="843" y="671"/>
                </a:cxn>
                <a:cxn ang="0">
                  <a:pos x="800" y="449"/>
                </a:cxn>
                <a:cxn ang="0">
                  <a:pos x="786" y="262"/>
                </a:cxn>
                <a:cxn ang="0">
                  <a:pos x="859" y="85"/>
                </a:cxn>
                <a:cxn ang="0">
                  <a:pos x="825" y="0"/>
                </a:cxn>
                <a:cxn ang="0">
                  <a:pos x="731" y="40"/>
                </a:cxn>
                <a:cxn ang="0">
                  <a:pos x="658" y="179"/>
                </a:cxn>
                <a:cxn ang="0">
                  <a:pos x="516" y="349"/>
                </a:cxn>
                <a:cxn ang="0">
                  <a:pos x="396" y="337"/>
                </a:cxn>
                <a:cxn ang="0">
                  <a:pos x="296" y="282"/>
                </a:cxn>
                <a:cxn ang="0">
                  <a:pos x="290" y="168"/>
                </a:cxn>
                <a:cxn ang="0">
                  <a:pos x="272" y="73"/>
                </a:cxn>
                <a:cxn ang="0">
                  <a:pos x="172" y="170"/>
                </a:cxn>
                <a:cxn ang="0">
                  <a:pos x="107" y="362"/>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grpSp>
      <p:sp>
        <p:nvSpPr>
          <p:cNvPr id="41" name="矩形 40"/>
          <p:cNvSpPr>
            <a:spLocks noChangeArrowheads="1"/>
          </p:cNvSpPr>
          <p:nvPr/>
        </p:nvSpPr>
        <p:spPr bwMode="auto">
          <a:xfrm>
            <a:off x="3228975" y="2750811"/>
            <a:ext cx="16795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defTabSz="685800"/>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2" name="组合 41"/>
          <p:cNvGrpSpPr/>
          <p:nvPr/>
        </p:nvGrpSpPr>
        <p:grpSpPr bwMode="auto">
          <a:xfrm>
            <a:off x="4908550" y="2303136"/>
            <a:ext cx="1998663" cy="261938"/>
            <a:chOff x="4652638" y="1937949"/>
            <a:chExt cx="1998319" cy="261610"/>
          </a:xfrm>
        </p:grpSpPr>
        <p:sp>
          <p:nvSpPr>
            <p:cNvPr id="43" name="椭圆 42"/>
            <p:cNvSpPr/>
            <p:nvPr/>
          </p:nvSpPr>
          <p:spPr>
            <a:xfrm>
              <a:off x="4652638" y="2025156"/>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44" name="直接连接符 43"/>
            <p:cNvCxnSpPr/>
            <p:nvPr/>
          </p:nvCxnSpPr>
          <p:spPr>
            <a:xfrm flipV="1">
              <a:off x="4754221" y="2058448"/>
              <a:ext cx="1352317" cy="17441"/>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矩形 80"/>
            <p:cNvSpPr>
              <a:spLocks noChangeArrowheads="1"/>
            </p:cNvSpPr>
            <p:nvPr/>
          </p:nvSpPr>
          <p:spPr bwMode="auto">
            <a:xfrm>
              <a:off x="6184163" y="193794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25%</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46" name="组合 45"/>
          <p:cNvGrpSpPr/>
          <p:nvPr/>
        </p:nvGrpSpPr>
        <p:grpSpPr bwMode="auto">
          <a:xfrm>
            <a:off x="5568952" y="1366511"/>
            <a:ext cx="965756" cy="658813"/>
            <a:chOff x="5313149" y="1002313"/>
            <a:chExt cx="966707" cy="657915"/>
          </a:xfrm>
        </p:grpSpPr>
        <p:sp>
          <p:nvSpPr>
            <p:cNvPr id="47" name="椭圆 46"/>
            <p:cNvSpPr/>
            <p:nvPr/>
          </p:nvSpPr>
          <p:spPr>
            <a:xfrm>
              <a:off x="5313149" y="1558139"/>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48" name="组合 75"/>
            <p:cNvGrpSpPr/>
            <p:nvPr/>
          </p:nvGrpSpPr>
          <p:grpSpPr bwMode="auto">
            <a:xfrm>
              <a:off x="5400288" y="1240936"/>
              <a:ext cx="853996" cy="332152"/>
              <a:chOff x="6489561" y="980261"/>
              <a:chExt cx="926399" cy="360313"/>
            </a:xfrm>
          </p:grpSpPr>
          <p:cxnSp>
            <p:nvCxnSpPr>
              <p:cNvPr id="50" name="直接连接符 49"/>
              <p:cNvCxnSpPr/>
              <p:nvPr/>
            </p:nvCxnSpPr>
            <p:spPr>
              <a:xfrm flipV="1">
                <a:off x="6489843" y="981089"/>
                <a:ext cx="334414" cy="35942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824258" y="981089"/>
                <a:ext cx="591258"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9" name="矩形 81"/>
            <p:cNvSpPr>
              <a:spLocks noChangeArrowheads="1"/>
            </p:cNvSpPr>
            <p:nvPr/>
          </p:nvSpPr>
          <p:spPr bwMode="auto">
            <a:xfrm>
              <a:off x="5812602" y="1002313"/>
              <a:ext cx="467254" cy="26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11%</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52" name="组合 51"/>
          <p:cNvGrpSpPr/>
          <p:nvPr/>
        </p:nvGrpSpPr>
        <p:grpSpPr bwMode="auto">
          <a:xfrm>
            <a:off x="844550" y="3239761"/>
            <a:ext cx="2719388" cy="454025"/>
            <a:chOff x="588719" y="2874258"/>
            <a:chExt cx="2719174" cy="454919"/>
          </a:xfrm>
        </p:grpSpPr>
        <p:sp>
          <p:nvSpPr>
            <p:cNvPr id="53" name="椭圆 52"/>
            <p:cNvSpPr/>
            <p:nvPr/>
          </p:nvSpPr>
          <p:spPr>
            <a:xfrm>
              <a:off x="3205804" y="3227088"/>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54" name="直接连接符 53"/>
            <p:cNvCxnSpPr/>
            <p:nvPr/>
          </p:nvCxnSpPr>
          <p:spPr>
            <a:xfrm flipH="1" flipV="1">
              <a:off x="2952321" y="2987193"/>
              <a:ext cx="268266" cy="25450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1064932" y="2988783"/>
              <a:ext cx="18873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6" name="矩形 87"/>
            <p:cNvSpPr>
              <a:spLocks noChangeArrowheads="1"/>
            </p:cNvSpPr>
            <p:nvPr/>
          </p:nvSpPr>
          <p:spPr bwMode="auto">
            <a:xfrm>
              <a:off x="588719" y="287425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7%</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57" name="组合 56"/>
          <p:cNvGrpSpPr/>
          <p:nvPr/>
        </p:nvGrpSpPr>
        <p:grpSpPr bwMode="auto">
          <a:xfrm>
            <a:off x="2557463" y="4020811"/>
            <a:ext cx="1323975" cy="261938"/>
            <a:chOff x="2302059" y="3655902"/>
            <a:chExt cx="1324154" cy="261610"/>
          </a:xfrm>
        </p:grpSpPr>
        <p:sp>
          <p:nvSpPr>
            <p:cNvPr id="58" name="椭圆 57"/>
            <p:cNvSpPr/>
            <p:nvPr/>
          </p:nvSpPr>
          <p:spPr>
            <a:xfrm>
              <a:off x="3524124" y="3741275"/>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59" name="直接连接符 58"/>
            <p:cNvCxnSpPr/>
            <p:nvPr/>
          </p:nvCxnSpPr>
          <p:spPr>
            <a:xfrm flipH="1">
              <a:off x="2775198" y="3792256"/>
              <a:ext cx="749401" cy="1586"/>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0" name="矩形 88"/>
            <p:cNvSpPr>
              <a:spLocks noChangeArrowheads="1"/>
            </p:cNvSpPr>
            <p:nvPr/>
          </p:nvSpPr>
          <p:spPr bwMode="auto">
            <a:xfrm>
              <a:off x="2302059" y="365590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10%</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61" name="组合 60"/>
          <p:cNvGrpSpPr/>
          <p:nvPr/>
        </p:nvGrpSpPr>
        <p:grpSpPr bwMode="auto">
          <a:xfrm>
            <a:off x="3419475" y="1768149"/>
            <a:ext cx="1187450" cy="455612"/>
            <a:chOff x="3163624" y="1403954"/>
            <a:chExt cx="1188316" cy="454919"/>
          </a:xfrm>
        </p:grpSpPr>
        <p:sp>
          <p:nvSpPr>
            <p:cNvPr id="62" name="椭圆 61"/>
            <p:cNvSpPr/>
            <p:nvPr/>
          </p:nvSpPr>
          <p:spPr>
            <a:xfrm>
              <a:off x="4249851" y="1756784"/>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63" name="直接连接符 62"/>
            <p:cNvCxnSpPr/>
            <p:nvPr/>
          </p:nvCxnSpPr>
          <p:spPr>
            <a:xfrm flipH="1" flipV="1">
              <a:off x="3996081" y="1516495"/>
              <a:ext cx="268484" cy="255199"/>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40221" y="1518080"/>
              <a:ext cx="357448"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5" name="矩形 103"/>
            <p:cNvSpPr>
              <a:spLocks noChangeArrowheads="1"/>
            </p:cNvSpPr>
            <p:nvPr/>
          </p:nvSpPr>
          <p:spPr bwMode="auto">
            <a:xfrm>
              <a:off x="3163624" y="1403954"/>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8%</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66" name="组合 65"/>
          <p:cNvGrpSpPr/>
          <p:nvPr/>
        </p:nvGrpSpPr>
        <p:grpSpPr bwMode="auto">
          <a:xfrm>
            <a:off x="766763" y="2177724"/>
            <a:ext cx="1323975" cy="261937"/>
            <a:chOff x="511542" y="1812588"/>
            <a:chExt cx="1324154" cy="261610"/>
          </a:xfrm>
        </p:grpSpPr>
        <p:sp>
          <p:nvSpPr>
            <p:cNvPr id="67" name="椭圆 66"/>
            <p:cNvSpPr/>
            <p:nvPr/>
          </p:nvSpPr>
          <p:spPr>
            <a:xfrm>
              <a:off x="1733607" y="1897961"/>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68" name="直接连接符 67"/>
            <p:cNvCxnSpPr/>
            <p:nvPr/>
          </p:nvCxnSpPr>
          <p:spPr>
            <a:xfrm flipH="1">
              <a:off x="984681" y="1948943"/>
              <a:ext cx="749401" cy="158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9" name="矩形 93"/>
            <p:cNvSpPr>
              <a:spLocks noChangeArrowheads="1"/>
            </p:cNvSpPr>
            <p:nvPr/>
          </p:nvSpPr>
          <p:spPr bwMode="auto">
            <a:xfrm>
              <a:off x="511542" y="181258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5%</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70" name="组合 69"/>
          <p:cNvGrpSpPr/>
          <p:nvPr/>
        </p:nvGrpSpPr>
        <p:grpSpPr bwMode="auto">
          <a:xfrm>
            <a:off x="5456238" y="2653974"/>
            <a:ext cx="1458912" cy="558800"/>
            <a:chOff x="5200864" y="2288822"/>
            <a:chExt cx="1459172" cy="558540"/>
          </a:xfrm>
        </p:grpSpPr>
        <p:sp>
          <p:nvSpPr>
            <p:cNvPr id="71" name="椭圆 70"/>
            <p:cNvSpPr/>
            <p:nvPr/>
          </p:nvSpPr>
          <p:spPr>
            <a:xfrm>
              <a:off x="5200864" y="2745273"/>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72" name="组合 95"/>
            <p:cNvGrpSpPr/>
            <p:nvPr/>
          </p:nvGrpSpPr>
          <p:grpSpPr bwMode="auto">
            <a:xfrm>
              <a:off x="5288003" y="2428070"/>
              <a:ext cx="853996" cy="332152"/>
              <a:chOff x="6489561" y="980261"/>
              <a:chExt cx="926399" cy="360313"/>
            </a:xfrm>
          </p:grpSpPr>
          <p:cxnSp>
            <p:nvCxnSpPr>
              <p:cNvPr id="74" name="直接连接符 73"/>
              <p:cNvCxnSpPr/>
              <p:nvPr/>
            </p:nvCxnSpPr>
            <p:spPr>
              <a:xfrm flipV="1">
                <a:off x="6489766" y="980681"/>
                <a:ext cx="334145" cy="35974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823911" y="980681"/>
                <a:ext cx="59250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73" name="矩形 98"/>
            <p:cNvSpPr>
              <a:spLocks noChangeArrowheads="1"/>
            </p:cNvSpPr>
            <p:nvPr/>
          </p:nvSpPr>
          <p:spPr bwMode="auto">
            <a:xfrm>
              <a:off x="6193242" y="228882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21%</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76" name="组合 75"/>
          <p:cNvGrpSpPr/>
          <p:nvPr/>
        </p:nvGrpSpPr>
        <p:grpSpPr bwMode="auto">
          <a:xfrm>
            <a:off x="5526088" y="4016049"/>
            <a:ext cx="3189287" cy="719137"/>
            <a:chOff x="1249046" y="3286879"/>
            <a:chExt cx="3338459" cy="718919"/>
          </a:xfrm>
        </p:grpSpPr>
        <p:sp>
          <p:nvSpPr>
            <p:cNvPr id="77" name="TextBox 109"/>
            <p:cNvSpPr txBox="1">
              <a:spLocks noChangeArrowheads="1"/>
            </p:cNvSpPr>
            <p:nvPr/>
          </p:nvSpPr>
          <p:spPr bwMode="auto">
            <a:xfrm>
              <a:off x="1435171" y="3286879"/>
              <a:ext cx="3152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600" dirty="0">
                  <a:solidFill>
                    <a:srgbClr val="960000"/>
                  </a:solidFill>
                  <a:latin typeface="微软雅黑" panose="020B0503020204020204" pitchFamily="34" charset="-122"/>
                  <a:ea typeface="微软雅黑" panose="020B0503020204020204" pitchFamily="34" charset="-122"/>
                </a:rPr>
                <a:t>点击添加文本 </a:t>
              </a:r>
              <a:r>
                <a:rPr lang="en-US" altLang="zh-CN" sz="1600" dirty="0">
                  <a:solidFill>
                    <a:srgbClr val="960000"/>
                  </a:solidFill>
                  <a:latin typeface="Arial" panose="020B0604020202020204" pitchFamily="34" charset="0"/>
                  <a:ea typeface="DFHSGothic-W5" panose="020B0509000000000000" pitchFamily="49" charset="-128"/>
                </a:rPr>
                <a:t>Click to add text</a:t>
              </a:r>
              <a:endParaRPr lang="zh-CN" altLang="en-US" sz="1600" b="1" dirty="0">
                <a:solidFill>
                  <a:srgbClr val="960000"/>
                </a:solidFill>
                <a:latin typeface="DFHSGothic-W5" panose="020B0509000000000000" pitchFamily="49" charset="-128"/>
                <a:ea typeface="DFGHSGothic-W5" panose="020B0500000000000000" pitchFamily="50" charset="-128"/>
              </a:endParaRPr>
            </a:p>
          </p:txBody>
        </p:sp>
        <p:sp>
          <p:nvSpPr>
            <p:cNvPr id="78" name="矩形 76"/>
            <p:cNvSpPr>
              <a:spLocks noChangeArrowheads="1"/>
            </p:cNvSpPr>
            <p:nvPr/>
          </p:nvSpPr>
          <p:spPr bwMode="auto">
            <a:xfrm>
              <a:off x="1445133" y="3574129"/>
              <a:ext cx="3062608" cy="43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zh-CN" sz="1100">
                  <a:solidFill>
                    <a:srgbClr val="595959"/>
                  </a:solidFill>
                  <a:latin typeface="微软雅黑" panose="020B0503020204020204" pitchFamily="34" charset="-122"/>
                  <a:ea typeface="微软雅黑" panose="020B0503020204020204" pitchFamily="34" charset="-122"/>
                </a:rPr>
                <a:t>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p:txBody>
        </p:sp>
        <p:grpSp>
          <p:nvGrpSpPr>
            <p:cNvPr id="79" name="组合 111"/>
            <p:cNvGrpSpPr/>
            <p:nvPr/>
          </p:nvGrpSpPr>
          <p:grpSpPr bwMode="auto">
            <a:xfrm>
              <a:off x="1249046" y="3377778"/>
              <a:ext cx="156756" cy="156756"/>
              <a:chOff x="5308985" y="532629"/>
              <a:chExt cx="156756" cy="156756"/>
            </a:xfrm>
          </p:grpSpPr>
          <p:sp>
            <p:nvSpPr>
              <p:cNvPr id="80" name="圆角矩形 7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1" name="等腰三角形 80"/>
              <p:cNvSpPr/>
              <p:nvPr/>
            </p:nvSpPr>
            <p:spPr>
              <a:xfrm rot="5400000">
                <a:off x="5360901" y="587483"/>
                <a:ext cx="52371" cy="4652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sp>
        <p:nvSpPr>
          <p:cNvPr id="124" name="矩形 123"/>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nodeType="withEffect">
                                  <p:stCondLst>
                                    <p:cond delay="0"/>
                                  </p:stCondLst>
                                  <p:childTnLst>
                                    <p:animEffect transition="out" filter="barn(inVertical)">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55"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strVal val="#ppt_w*0.70"/>
                                          </p:val>
                                        </p:tav>
                                        <p:tav tm="100000">
                                          <p:val>
                                            <p:strVal val="#ppt_w"/>
                                          </p:val>
                                        </p:tav>
                                      </p:tavLst>
                                    </p:anim>
                                    <p:anim calcmode="lin" valueType="num">
                                      <p:cBhvr>
                                        <p:cTn id="11" dur="1000" fill="hold"/>
                                        <p:tgtEl>
                                          <p:spTgt spid="3"/>
                                        </p:tgtEl>
                                        <p:attrNameLst>
                                          <p:attrName>ppt_h</p:attrName>
                                        </p:attrNameLst>
                                      </p:cBhvr>
                                      <p:tavLst>
                                        <p:tav tm="0">
                                          <p:val>
                                            <p:strVal val="#ppt_h"/>
                                          </p:val>
                                        </p:tav>
                                        <p:tav tm="100000">
                                          <p:val>
                                            <p:strVal val="#ppt_h"/>
                                          </p:val>
                                        </p:tav>
                                      </p:tavLst>
                                    </p:anim>
                                    <p:animEffect transition="in" filter="fade">
                                      <p:cBhvr>
                                        <p:cTn id="12" dur="1000"/>
                                        <p:tgtEl>
                                          <p:spTgt spid="3"/>
                                        </p:tgtEl>
                                      </p:cBhvr>
                                    </p:animEffect>
                                  </p:childTnLst>
                                </p:cTn>
                              </p:par>
                              <p:par>
                                <p:cTn id="13" presetID="12" presetClass="entr" presetSubtype="8" fill="hold" grpId="0" nodeType="withEffect">
                                  <p:stCondLst>
                                    <p:cond delay="100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p:tgtEl>
                                          <p:spTgt spid="41"/>
                                        </p:tgtEl>
                                        <p:attrNameLst>
                                          <p:attrName>ppt_x</p:attrName>
                                        </p:attrNameLst>
                                      </p:cBhvr>
                                      <p:tavLst>
                                        <p:tav tm="0">
                                          <p:val>
                                            <p:strVal val="#ppt_x-#ppt_w*1.125000"/>
                                          </p:val>
                                        </p:tav>
                                        <p:tav tm="100000">
                                          <p:val>
                                            <p:strVal val="#ppt_x"/>
                                          </p:val>
                                        </p:tav>
                                      </p:tavLst>
                                    </p:anim>
                                    <p:animEffect transition="in" filter="wipe(right)">
                                      <p:cBhvr>
                                        <p:cTn id="16" dur="500"/>
                                        <p:tgtEl>
                                          <p:spTgt spid="41"/>
                                        </p:tgtEl>
                                      </p:cBhvr>
                                    </p:animEffect>
                                  </p:childTnLst>
                                </p:cTn>
                              </p:par>
                              <p:par>
                                <p:cTn id="17" presetID="12" presetClass="entr" presetSubtype="8" fill="hold" nodeType="withEffect">
                                  <p:stCondLst>
                                    <p:cond delay="100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p:tgtEl>
                                          <p:spTgt spid="42"/>
                                        </p:tgtEl>
                                        <p:attrNameLst>
                                          <p:attrName>ppt_x</p:attrName>
                                        </p:attrNameLst>
                                      </p:cBhvr>
                                      <p:tavLst>
                                        <p:tav tm="0">
                                          <p:val>
                                            <p:strVal val="#ppt_x-#ppt_w*1.125000"/>
                                          </p:val>
                                        </p:tav>
                                        <p:tav tm="100000">
                                          <p:val>
                                            <p:strVal val="#ppt_x"/>
                                          </p:val>
                                        </p:tav>
                                      </p:tavLst>
                                    </p:anim>
                                    <p:animEffect transition="in" filter="wipe(right)">
                                      <p:cBhvr>
                                        <p:cTn id="20" dur="500"/>
                                        <p:tgtEl>
                                          <p:spTgt spid="42"/>
                                        </p:tgtEl>
                                      </p:cBhvr>
                                    </p:animEffect>
                                  </p:childTnLst>
                                </p:cTn>
                              </p:par>
                              <p:par>
                                <p:cTn id="21" presetID="12" presetClass="entr" presetSubtype="8" fill="hold" nodeType="withEffect">
                                  <p:stCondLst>
                                    <p:cond delay="10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p:tgtEl>
                                          <p:spTgt spid="46"/>
                                        </p:tgtEl>
                                        <p:attrNameLst>
                                          <p:attrName>ppt_x</p:attrName>
                                        </p:attrNameLst>
                                      </p:cBhvr>
                                      <p:tavLst>
                                        <p:tav tm="0">
                                          <p:val>
                                            <p:strVal val="#ppt_x-#ppt_w*1.125000"/>
                                          </p:val>
                                        </p:tav>
                                        <p:tav tm="100000">
                                          <p:val>
                                            <p:strVal val="#ppt_x"/>
                                          </p:val>
                                        </p:tav>
                                      </p:tavLst>
                                    </p:anim>
                                    <p:animEffect transition="in" filter="wipe(right)">
                                      <p:cBhvr>
                                        <p:cTn id="24" dur="500"/>
                                        <p:tgtEl>
                                          <p:spTgt spid="46"/>
                                        </p:tgtEl>
                                      </p:cBhvr>
                                    </p:animEffect>
                                  </p:childTnLst>
                                </p:cTn>
                              </p:par>
                              <p:par>
                                <p:cTn id="25" presetID="12" presetClass="entr" presetSubtype="2" fill="hold" nodeType="withEffect">
                                  <p:stCondLst>
                                    <p:cond delay="100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p:tgtEl>
                                          <p:spTgt spid="52"/>
                                        </p:tgtEl>
                                        <p:attrNameLst>
                                          <p:attrName>ppt_x</p:attrName>
                                        </p:attrNameLst>
                                      </p:cBhvr>
                                      <p:tavLst>
                                        <p:tav tm="0">
                                          <p:val>
                                            <p:strVal val="#ppt_x+#ppt_w*1.125000"/>
                                          </p:val>
                                        </p:tav>
                                        <p:tav tm="100000">
                                          <p:val>
                                            <p:strVal val="#ppt_x"/>
                                          </p:val>
                                        </p:tav>
                                      </p:tavLst>
                                    </p:anim>
                                    <p:animEffect transition="in" filter="wipe(left)">
                                      <p:cBhvr>
                                        <p:cTn id="28" dur="500"/>
                                        <p:tgtEl>
                                          <p:spTgt spid="52"/>
                                        </p:tgtEl>
                                      </p:cBhvr>
                                    </p:animEffect>
                                  </p:childTnLst>
                                </p:cTn>
                              </p:par>
                              <p:par>
                                <p:cTn id="29" presetID="12" presetClass="entr" presetSubtype="2" fill="hold" nodeType="withEffect">
                                  <p:stCondLst>
                                    <p:cond delay="100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p:tgtEl>
                                          <p:spTgt spid="57"/>
                                        </p:tgtEl>
                                        <p:attrNameLst>
                                          <p:attrName>ppt_x</p:attrName>
                                        </p:attrNameLst>
                                      </p:cBhvr>
                                      <p:tavLst>
                                        <p:tav tm="0">
                                          <p:val>
                                            <p:strVal val="#ppt_x+#ppt_w*1.125000"/>
                                          </p:val>
                                        </p:tav>
                                        <p:tav tm="100000">
                                          <p:val>
                                            <p:strVal val="#ppt_x"/>
                                          </p:val>
                                        </p:tav>
                                      </p:tavLst>
                                    </p:anim>
                                    <p:animEffect transition="in" filter="wipe(left)">
                                      <p:cBhvr>
                                        <p:cTn id="32" dur="500"/>
                                        <p:tgtEl>
                                          <p:spTgt spid="57"/>
                                        </p:tgtEl>
                                      </p:cBhvr>
                                    </p:animEffect>
                                  </p:childTnLst>
                                </p:cTn>
                              </p:par>
                              <p:par>
                                <p:cTn id="33" presetID="12" presetClass="entr" presetSubtype="2" fill="hold" nodeType="withEffect">
                                  <p:stCondLst>
                                    <p:cond delay="100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500"/>
                                        <p:tgtEl>
                                          <p:spTgt spid="61"/>
                                        </p:tgtEl>
                                        <p:attrNameLst>
                                          <p:attrName>ppt_x</p:attrName>
                                        </p:attrNameLst>
                                      </p:cBhvr>
                                      <p:tavLst>
                                        <p:tav tm="0">
                                          <p:val>
                                            <p:strVal val="#ppt_x+#ppt_w*1.125000"/>
                                          </p:val>
                                        </p:tav>
                                        <p:tav tm="100000">
                                          <p:val>
                                            <p:strVal val="#ppt_x"/>
                                          </p:val>
                                        </p:tav>
                                      </p:tavLst>
                                    </p:anim>
                                    <p:animEffect transition="in" filter="wipe(left)">
                                      <p:cBhvr>
                                        <p:cTn id="36" dur="500"/>
                                        <p:tgtEl>
                                          <p:spTgt spid="61"/>
                                        </p:tgtEl>
                                      </p:cBhvr>
                                    </p:animEffect>
                                  </p:childTnLst>
                                </p:cTn>
                              </p:par>
                              <p:par>
                                <p:cTn id="37" presetID="12" presetClass="entr" presetSubtype="2" fill="hold" nodeType="withEffect">
                                  <p:stCondLst>
                                    <p:cond delay="100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p:tgtEl>
                                          <p:spTgt spid="66"/>
                                        </p:tgtEl>
                                        <p:attrNameLst>
                                          <p:attrName>ppt_x</p:attrName>
                                        </p:attrNameLst>
                                      </p:cBhvr>
                                      <p:tavLst>
                                        <p:tav tm="0">
                                          <p:val>
                                            <p:strVal val="#ppt_x+#ppt_w*1.125000"/>
                                          </p:val>
                                        </p:tav>
                                        <p:tav tm="100000">
                                          <p:val>
                                            <p:strVal val="#ppt_x"/>
                                          </p:val>
                                        </p:tav>
                                      </p:tavLst>
                                    </p:anim>
                                    <p:animEffect transition="in" filter="wipe(left)">
                                      <p:cBhvr>
                                        <p:cTn id="40" dur="500"/>
                                        <p:tgtEl>
                                          <p:spTgt spid="66"/>
                                        </p:tgtEl>
                                      </p:cBhvr>
                                    </p:animEffect>
                                  </p:childTnLst>
                                </p:cTn>
                              </p:par>
                              <p:par>
                                <p:cTn id="41" presetID="12" presetClass="entr" presetSubtype="8" fill="hold" nodeType="withEffect">
                                  <p:stCondLst>
                                    <p:cond delay="1000"/>
                                  </p:stCondLst>
                                  <p:childTnLst>
                                    <p:set>
                                      <p:cBhvr>
                                        <p:cTn id="42" dur="1" fill="hold">
                                          <p:stCondLst>
                                            <p:cond delay="0"/>
                                          </p:stCondLst>
                                        </p:cTn>
                                        <p:tgtEl>
                                          <p:spTgt spid="70"/>
                                        </p:tgtEl>
                                        <p:attrNameLst>
                                          <p:attrName>style.visibility</p:attrName>
                                        </p:attrNameLst>
                                      </p:cBhvr>
                                      <p:to>
                                        <p:strVal val="visible"/>
                                      </p:to>
                                    </p:set>
                                    <p:anim calcmode="lin" valueType="num">
                                      <p:cBhvr additive="base">
                                        <p:cTn id="43" dur="500"/>
                                        <p:tgtEl>
                                          <p:spTgt spid="70"/>
                                        </p:tgtEl>
                                        <p:attrNameLst>
                                          <p:attrName>ppt_x</p:attrName>
                                        </p:attrNameLst>
                                      </p:cBhvr>
                                      <p:tavLst>
                                        <p:tav tm="0">
                                          <p:val>
                                            <p:strVal val="#ppt_x-#ppt_w*1.125000"/>
                                          </p:val>
                                        </p:tav>
                                        <p:tav tm="100000">
                                          <p:val>
                                            <p:strVal val="#ppt_x"/>
                                          </p:val>
                                        </p:tav>
                                      </p:tavLst>
                                    </p:anim>
                                    <p:animEffect transition="in" filter="wipe(right)">
                                      <p:cBhvr>
                                        <p:cTn id="44" dur="500"/>
                                        <p:tgtEl>
                                          <p:spTgt spid="70"/>
                                        </p:tgtEl>
                                      </p:cBhvr>
                                    </p:animEffect>
                                  </p:childTnLst>
                                </p:cTn>
                              </p:par>
                              <p:par>
                                <p:cTn id="45" presetID="12" presetClass="entr" presetSubtype="8" fill="hold" nodeType="withEffect">
                                  <p:stCondLst>
                                    <p:cond delay="1400"/>
                                  </p:stCondLst>
                                  <p:childTnLst>
                                    <p:set>
                                      <p:cBhvr>
                                        <p:cTn id="46" dur="1" fill="hold">
                                          <p:stCondLst>
                                            <p:cond delay="0"/>
                                          </p:stCondLst>
                                        </p:cTn>
                                        <p:tgtEl>
                                          <p:spTgt spid="76"/>
                                        </p:tgtEl>
                                        <p:attrNameLst>
                                          <p:attrName>style.visibility</p:attrName>
                                        </p:attrNameLst>
                                      </p:cBhvr>
                                      <p:to>
                                        <p:strVal val="visible"/>
                                      </p:to>
                                    </p:set>
                                    <p:anim calcmode="lin" valueType="num">
                                      <p:cBhvr additive="base">
                                        <p:cTn id="47" dur="500"/>
                                        <p:tgtEl>
                                          <p:spTgt spid="76"/>
                                        </p:tgtEl>
                                        <p:attrNameLst>
                                          <p:attrName>ppt_x</p:attrName>
                                        </p:attrNameLst>
                                      </p:cBhvr>
                                      <p:tavLst>
                                        <p:tav tm="0">
                                          <p:val>
                                            <p:strVal val="#ppt_x-#ppt_w*1.125000"/>
                                          </p:val>
                                        </p:tav>
                                        <p:tav tm="100000">
                                          <p:val>
                                            <p:strVal val="#ppt_x"/>
                                          </p:val>
                                        </p:tav>
                                      </p:tavLst>
                                    </p:anim>
                                    <p:animEffect transition="in" filter="wipe(right)">
                                      <p:cBhvr>
                                        <p:cTn id="48" dur="500"/>
                                        <p:tgtEl>
                                          <p:spTgt spid="76"/>
                                        </p:tgtEl>
                                      </p:cBhvr>
                                    </p:animEffect>
                                  </p:childTnLst>
                                </p:cTn>
                              </p:par>
                              <p:par>
                                <p:cTn id="49" presetID="1" presetClass="entr" presetSubtype="0" fill="hold" grpId="0" nodeType="withEffect">
                                  <p:stCondLst>
                                    <p:cond delay="2700"/>
                                  </p:stCondLst>
                                  <p:childTnLst>
                                    <p:set>
                                      <p:cBhvr>
                                        <p:cTn id="50"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2168525" y="2725396"/>
            <a:ext cx="1503363" cy="1503362"/>
            <a:chOff x="2204611" y="2549785"/>
            <a:chExt cx="1503789" cy="1503788"/>
          </a:xfrm>
        </p:grpSpPr>
        <p:grpSp>
          <p:nvGrpSpPr>
            <p:cNvPr id="4" name="组合 7172"/>
            <p:cNvGrpSpPr/>
            <p:nvPr/>
          </p:nvGrpSpPr>
          <p:grpSpPr bwMode="auto">
            <a:xfrm>
              <a:off x="2204611" y="2549785"/>
              <a:ext cx="1503789" cy="1503788"/>
              <a:chOff x="2017777" y="1930520"/>
              <a:chExt cx="1048683" cy="1048683"/>
            </a:xfrm>
          </p:grpSpPr>
          <p:sp>
            <p:nvSpPr>
              <p:cNvPr id="7" name="泪滴形 6"/>
              <p:cNvSpPr/>
              <p:nvPr/>
            </p:nvSpPr>
            <p:spPr>
              <a:xfrm flipH="1">
                <a:off x="2017777" y="1930520"/>
                <a:ext cx="1048683" cy="1048683"/>
              </a:xfrm>
              <a:prstGeom prst="teardrop">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 name="椭圆 7"/>
              <p:cNvSpPr/>
              <p:nvPr/>
            </p:nvSpPr>
            <p:spPr>
              <a:xfrm>
                <a:off x="2064287"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5" name="TextBox 10"/>
            <p:cNvSpPr txBox="1">
              <a:spLocks noChangeArrowheads="1"/>
            </p:cNvSpPr>
            <p:nvPr/>
          </p:nvSpPr>
          <p:spPr bwMode="auto">
            <a:xfrm>
              <a:off x="2482462" y="2579586"/>
              <a:ext cx="899708"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3600" dirty="0">
                  <a:solidFill>
                    <a:srgbClr val="FFFFFF"/>
                  </a:solidFill>
                  <a:latin typeface="Bebas"/>
                </a:rPr>
                <a:t>13%</a:t>
              </a:r>
              <a:endParaRPr lang="zh-CN" altLang="en-US" sz="3600" dirty="0">
                <a:solidFill>
                  <a:srgbClr val="FFFFFF"/>
                </a:solidFill>
                <a:latin typeface="Bebas"/>
              </a:endParaRPr>
            </a:p>
          </p:txBody>
        </p:sp>
        <p:sp>
          <p:nvSpPr>
            <p:cNvPr id="6" name="TextBox 22"/>
            <p:cNvSpPr txBox="1">
              <a:spLocks noChangeArrowheads="1"/>
            </p:cNvSpPr>
            <p:nvPr/>
          </p:nvSpPr>
          <p:spPr bwMode="auto">
            <a:xfrm>
              <a:off x="2482462"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9" name="组合 8"/>
          <p:cNvGrpSpPr/>
          <p:nvPr/>
        </p:nvGrpSpPr>
        <p:grpSpPr bwMode="auto">
          <a:xfrm>
            <a:off x="588963" y="2725396"/>
            <a:ext cx="1503362" cy="1503362"/>
            <a:chOff x="624822" y="2549785"/>
            <a:chExt cx="1503789" cy="1503788"/>
          </a:xfrm>
        </p:grpSpPr>
        <p:grpSp>
          <p:nvGrpSpPr>
            <p:cNvPr id="10" name="组合 7173"/>
            <p:cNvGrpSpPr/>
            <p:nvPr/>
          </p:nvGrpSpPr>
          <p:grpSpPr bwMode="auto">
            <a:xfrm>
              <a:off x="624822" y="2549785"/>
              <a:ext cx="1503789" cy="1503788"/>
              <a:chOff x="916094" y="1930520"/>
              <a:chExt cx="1048683" cy="1048683"/>
            </a:xfrm>
          </p:grpSpPr>
          <p:sp>
            <p:nvSpPr>
              <p:cNvPr id="13" name="泪滴形 12"/>
              <p:cNvSpPr/>
              <p:nvPr/>
            </p:nvSpPr>
            <p:spPr>
              <a:xfrm>
                <a:off x="916094" y="1930520"/>
                <a:ext cx="1048683" cy="1048683"/>
              </a:xfrm>
              <a:prstGeom prst="teardrop">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 name="椭圆 13"/>
              <p:cNvSpPr/>
              <p:nvPr/>
            </p:nvSpPr>
            <p:spPr>
              <a:xfrm>
                <a:off x="1798671"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11" name="TextBox 11"/>
            <p:cNvSpPr txBox="1">
              <a:spLocks noChangeArrowheads="1"/>
            </p:cNvSpPr>
            <p:nvPr/>
          </p:nvSpPr>
          <p:spPr bwMode="auto">
            <a:xfrm>
              <a:off x="857957" y="2579586"/>
              <a:ext cx="972087"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3600" dirty="0">
                  <a:solidFill>
                    <a:srgbClr val="FFFFFF"/>
                  </a:solidFill>
                  <a:latin typeface="Bebas"/>
                </a:rPr>
                <a:t>29%</a:t>
              </a:r>
              <a:endParaRPr lang="zh-CN" altLang="en-US" sz="3600" dirty="0">
                <a:solidFill>
                  <a:srgbClr val="FFFFFF"/>
                </a:solidFill>
                <a:latin typeface="Bebas"/>
              </a:endParaRPr>
            </a:p>
          </p:txBody>
        </p:sp>
        <p:sp>
          <p:nvSpPr>
            <p:cNvPr id="12" name="TextBox 44"/>
            <p:cNvSpPr txBox="1">
              <a:spLocks noChangeArrowheads="1"/>
            </p:cNvSpPr>
            <p:nvPr/>
          </p:nvSpPr>
          <p:spPr bwMode="auto">
            <a:xfrm>
              <a:off x="857957"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15" name="组合 14"/>
          <p:cNvGrpSpPr/>
          <p:nvPr/>
        </p:nvGrpSpPr>
        <p:grpSpPr bwMode="auto">
          <a:xfrm>
            <a:off x="588964" y="1114083"/>
            <a:ext cx="1503362" cy="1503363"/>
            <a:chOff x="624823" y="938110"/>
            <a:chExt cx="1503789" cy="1503788"/>
          </a:xfrm>
        </p:grpSpPr>
        <p:grpSp>
          <p:nvGrpSpPr>
            <p:cNvPr id="16" name="组合 7174"/>
            <p:cNvGrpSpPr/>
            <p:nvPr/>
          </p:nvGrpSpPr>
          <p:grpSpPr bwMode="auto">
            <a:xfrm>
              <a:off x="624823" y="938110"/>
              <a:ext cx="1503789" cy="1503788"/>
              <a:chOff x="916095" y="806601"/>
              <a:chExt cx="1048683" cy="1048683"/>
            </a:xfrm>
          </p:grpSpPr>
          <p:sp>
            <p:nvSpPr>
              <p:cNvPr id="19" name="泪滴形 18"/>
              <p:cNvSpPr/>
              <p:nvPr/>
            </p:nvSpPr>
            <p:spPr>
              <a:xfrm rot="5400000">
                <a:off x="916095" y="806601"/>
                <a:ext cx="1048683" cy="1048683"/>
              </a:xfrm>
              <a:prstGeom prst="teardrop">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0" name="椭圆 19"/>
              <p:cNvSpPr/>
              <p:nvPr/>
            </p:nvSpPr>
            <p:spPr>
              <a:xfrm>
                <a:off x="179867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17" name="TextBox 3"/>
            <p:cNvSpPr txBox="1">
              <a:spLocks noChangeArrowheads="1"/>
            </p:cNvSpPr>
            <p:nvPr/>
          </p:nvSpPr>
          <p:spPr bwMode="auto">
            <a:xfrm>
              <a:off x="857957" y="1000444"/>
              <a:ext cx="963815"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3600">
                  <a:solidFill>
                    <a:srgbClr val="FFFFFF"/>
                  </a:solidFill>
                  <a:latin typeface="Bebas"/>
                </a:rPr>
                <a:t>37%</a:t>
              </a:r>
              <a:endParaRPr lang="zh-CN" altLang="en-US" sz="3600">
                <a:solidFill>
                  <a:srgbClr val="FFFFFF"/>
                </a:solidFill>
                <a:latin typeface="Bebas"/>
              </a:endParaRPr>
            </a:p>
          </p:txBody>
        </p:sp>
        <p:sp>
          <p:nvSpPr>
            <p:cNvPr id="18" name="TextBox 45"/>
            <p:cNvSpPr txBox="1">
              <a:spLocks noChangeArrowheads="1"/>
            </p:cNvSpPr>
            <p:nvPr/>
          </p:nvSpPr>
          <p:spPr bwMode="auto">
            <a:xfrm>
              <a:off x="871204"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1" name="组合 20"/>
          <p:cNvGrpSpPr/>
          <p:nvPr/>
        </p:nvGrpSpPr>
        <p:grpSpPr bwMode="auto">
          <a:xfrm>
            <a:off x="2168525" y="1114083"/>
            <a:ext cx="1503363" cy="1503363"/>
            <a:chOff x="2204611" y="938110"/>
            <a:chExt cx="1503789" cy="1503788"/>
          </a:xfrm>
        </p:grpSpPr>
        <p:grpSp>
          <p:nvGrpSpPr>
            <p:cNvPr id="22" name="组合 7171"/>
            <p:cNvGrpSpPr/>
            <p:nvPr/>
          </p:nvGrpSpPr>
          <p:grpSpPr bwMode="auto">
            <a:xfrm>
              <a:off x="2204611" y="938110"/>
              <a:ext cx="1503789" cy="1503788"/>
              <a:chOff x="2017777" y="806601"/>
              <a:chExt cx="1048683" cy="1048683"/>
            </a:xfrm>
          </p:grpSpPr>
          <p:sp>
            <p:nvSpPr>
              <p:cNvPr id="25" name="泪滴形 24"/>
              <p:cNvSpPr/>
              <p:nvPr/>
            </p:nvSpPr>
            <p:spPr>
              <a:xfrm rot="16200000" flipH="1">
                <a:off x="2017777" y="806601"/>
                <a:ext cx="1048683" cy="1048683"/>
              </a:xfrm>
              <a:prstGeom prst="teardrop">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6" name="椭圆 25"/>
              <p:cNvSpPr/>
              <p:nvPr/>
            </p:nvSpPr>
            <p:spPr>
              <a:xfrm>
                <a:off x="206650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23" name="TextBox 9"/>
            <p:cNvSpPr txBox="1">
              <a:spLocks noChangeArrowheads="1"/>
            </p:cNvSpPr>
            <p:nvPr/>
          </p:nvSpPr>
          <p:spPr bwMode="auto">
            <a:xfrm>
              <a:off x="2482462" y="1000444"/>
              <a:ext cx="894881"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3600">
                  <a:solidFill>
                    <a:srgbClr val="FFFFFF"/>
                  </a:solidFill>
                  <a:latin typeface="Bebas"/>
                </a:rPr>
                <a:t>21%</a:t>
              </a:r>
              <a:endParaRPr lang="zh-CN" altLang="en-US" sz="3600">
                <a:solidFill>
                  <a:srgbClr val="FFFFFF"/>
                </a:solidFill>
                <a:latin typeface="Bebas"/>
              </a:endParaRPr>
            </a:p>
          </p:txBody>
        </p:sp>
        <p:sp>
          <p:nvSpPr>
            <p:cNvPr id="24" name="TextBox 49"/>
            <p:cNvSpPr txBox="1">
              <a:spLocks noChangeArrowheads="1"/>
            </p:cNvSpPr>
            <p:nvPr/>
          </p:nvSpPr>
          <p:spPr bwMode="auto">
            <a:xfrm>
              <a:off x="2482462"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zh-CN" sz="1100">
                  <a:solidFill>
                    <a:srgbClr val="FFFFFF"/>
                  </a:solidFill>
                  <a:latin typeface="微软雅黑" panose="020B0503020204020204" pitchFamily="34" charset="-122"/>
                  <a:ea typeface="微软雅黑" panose="020B0503020204020204" pitchFamily="34" charset="-122"/>
                </a:rPr>
                <a:t>上海锐普广告</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7" name="组合 26"/>
          <p:cNvGrpSpPr/>
          <p:nvPr/>
        </p:nvGrpSpPr>
        <p:grpSpPr bwMode="auto">
          <a:xfrm>
            <a:off x="4586288" y="2603158"/>
            <a:ext cx="4125912" cy="1836738"/>
            <a:chOff x="1249046" y="3286879"/>
            <a:chExt cx="4316910" cy="1836046"/>
          </a:xfrm>
        </p:grpSpPr>
        <p:sp>
          <p:nvSpPr>
            <p:cNvPr id="28" name="TextBox 18"/>
            <p:cNvSpPr txBox="1">
              <a:spLocks noChangeArrowheads="1"/>
            </p:cNvSpPr>
            <p:nvPr/>
          </p:nvSpPr>
          <p:spPr bwMode="auto">
            <a:xfrm>
              <a:off x="1435171" y="3286879"/>
              <a:ext cx="2749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600" b="1" dirty="0">
                  <a:solidFill>
                    <a:prstClr val="black"/>
                  </a:solidFill>
                  <a:latin typeface="微软雅黑" panose="020B0503020204020204" pitchFamily="34" charset="-122"/>
                  <a:ea typeface="微软雅黑" panose="020B0503020204020204" pitchFamily="34" charset="-122"/>
                </a:rPr>
                <a:t>点击添加标题 </a:t>
              </a:r>
              <a:r>
                <a:rPr lang="en-US" altLang="zh-CN" sz="1200" dirty="0">
                  <a:solidFill>
                    <a:prstClr val="black"/>
                  </a:solidFill>
                  <a:latin typeface="Arial" panose="020B0604020202020204" pitchFamily="34" charset="0"/>
                  <a:ea typeface="DFHSGothic-W5" panose="020B0509000000000000" pitchFamily="49" charset="-128"/>
                </a:rPr>
                <a:t>Click to add text</a:t>
              </a:r>
              <a:endParaRPr lang="zh-CN" altLang="en-US" sz="1200" b="1" dirty="0">
                <a:solidFill>
                  <a:prstClr val="black"/>
                </a:solidFill>
                <a:latin typeface="DFHSGothic-W5" panose="020B0509000000000000" pitchFamily="49" charset="-128"/>
                <a:ea typeface="DFGHSGothic-W5" panose="020B0500000000000000" pitchFamily="50" charset="-128"/>
              </a:endParaRPr>
            </a:p>
          </p:txBody>
        </p:sp>
        <p:sp>
          <p:nvSpPr>
            <p:cNvPr id="29" name="矩形 28"/>
            <p:cNvSpPr>
              <a:spLocks noChangeArrowheads="1"/>
            </p:cNvSpPr>
            <p:nvPr/>
          </p:nvSpPr>
          <p:spPr bwMode="auto">
            <a:xfrm>
              <a:off x="1445043" y="3602673"/>
              <a:ext cx="4120913" cy="1520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ct val="120000"/>
                </a:lnSpc>
              </a:pPr>
              <a:r>
                <a:rPr lang="zh-CN" altLang="zh-CN" sz="11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设计机构。拥有国内顶尖的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制作技术、顶级的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a:p>
              <a:pPr algn="just" defTabSz="685800"/>
              <a:r>
                <a:rPr lang="en-US" altLang="zh-CN" sz="800">
                  <a:solidFill>
                    <a:srgbClr val="7F7F7F"/>
                  </a:solidFill>
                  <a:latin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a:solidFill>
                  <a:srgbClr val="7F7F7F"/>
                </a:solidFill>
                <a:latin typeface="Arial" panose="020B0604020202020204" pitchFamily="34" charset="0"/>
              </a:endParaRPr>
            </a:p>
            <a:p>
              <a:pPr algn="just" defTabSz="685800"/>
              <a:endParaRPr lang="en-US" altLang="zh-CN" sz="800">
                <a:solidFill>
                  <a:srgbClr val="7F7F7F"/>
                </a:solidFill>
                <a:latin typeface="Arial" panose="020B0604020202020204" pitchFamily="34" charset="0"/>
                <a:cs typeface="Arial" panose="020B0604020202020204" pitchFamily="34" charset="0"/>
              </a:endParaRPr>
            </a:p>
          </p:txBody>
        </p:sp>
        <p:grpSp>
          <p:nvGrpSpPr>
            <p:cNvPr id="30" name="组合 67"/>
            <p:cNvGrpSpPr/>
            <p:nvPr/>
          </p:nvGrpSpPr>
          <p:grpSpPr bwMode="auto">
            <a:xfrm>
              <a:off x="1249046" y="3377778"/>
              <a:ext cx="156756" cy="156756"/>
              <a:chOff x="5308985" y="532629"/>
              <a:chExt cx="156756" cy="156756"/>
            </a:xfrm>
          </p:grpSpPr>
          <p:sp>
            <p:nvSpPr>
              <p:cNvPr id="31" name="圆角矩形 3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2" name="等腰三角形 31"/>
              <p:cNvSpPr/>
              <p:nvPr/>
            </p:nvSpPr>
            <p:spPr>
              <a:xfrm rot="5400000">
                <a:off x="5360867" y="587482"/>
                <a:ext cx="52368" cy="4650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grpSp>
        <p:nvGrpSpPr>
          <p:cNvPr id="33" name="组合 32"/>
          <p:cNvGrpSpPr/>
          <p:nvPr/>
        </p:nvGrpSpPr>
        <p:grpSpPr bwMode="auto">
          <a:xfrm>
            <a:off x="4313238" y="1018833"/>
            <a:ext cx="3190875" cy="1408113"/>
            <a:chOff x="4932040" y="1203598"/>
            <a:chExt cx="3190780" cy="1406819"/>
          </a:xfrm>
        </p:grpSpPr>
        <p:grpSp>
          <p:nvGrpSpPr>
            <p:cNvPr id="34" name="组合 51"/>
            <p:cNvGrpSpPr/>
            <p:nvPr/>
          </p:nvGrpSpPr>
          <p:grpSpPr bwMode="auto">
            <a:xfrm>
              <a:off x="4932040" y="1268355"/>
              <a:ext cx="2721818" cy="1287072"/>
              <a:chOff x="4524802" y="729588"/>
              <a:chExt cx="2721818" cy="1521353"/>
            </a:xfrm>
          </p:grpSpPr>
          <p:sp>
            <p:nvSpPr>
              <p:cNvPr id="40" name="矩形 39"/>
              <p:cNvSpPr/>
              <p:nvPr/>
            </p:nvSpPr>
            <p:spPr>
              <a:xfrm>
                <a:off x="5148670" y="1076735"/>
                <a:ext cx="2098613" cy="202472"/>
              </a:xfrm>
              <a:prstGeom prst="rect">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1" name="矩形 40"/>
              <p:cNvSpPr/>
              <p:nvPr/>
            </p:nvSpPr>
            <p:spPr>
              <a:xfrm>
                <a:off x="6109080" y="1386068"/>
                <a:ext cx="1138203" cy="202472"/>
              </a:xfrm>
              <a:prstGeom prst="rect">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2" name="矩形 41"/>
              <p:cNvSpPr/>
              <p:nvPr/>
            </p:nvSpPr>
            <p:spPr>
              <a:xfrm>
                <a:off x="6397996" y="1693526"/>
                <a:ext cx="849287" cy="204346"/>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3" name="矩形 42"/>
              <p:cNvSpPr/>
              <p:nvPr/>
            </p:nvSpPr>
            <p:spPr>
              <a:xfrm>
                <a:off x="6974241" y="2045977"/>
                <a:ext cx="273042" cy="2043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4" name="矩形 43"/>
              <p:cNvSpPr/>
              <p:nvPr/>
            </p:nvSpPr>
            <p:spPr>
              <a:xfrm>
                <a:off x="4524802" y="729908"/>
                <a:ext cx="2722481" cy="204346"/>
              </a:xfrm>
              <a:prstGeom prst="rect">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35" name="TextBox 52"/>
            <p:cNvSpPr txBox="1">
              <a:spLocks noChangeArrowheads="1"/>
            </p:cNvSpPr>
            <p:nvPr/>
          </p:nvSpPr>
          <p:spPr bwMode="auto">
            <a:xfrm>
              <a:off x="7631980" y="120359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42%</a:t>
              </a:r>
              <a:endParaRPr lang="zh-CN" altLang="en-US" sz="1200">
                <a:solidFill>
                  <a:srgbClr val="000000"/>
                </a:solidFill>
                <a:latin typeface="Arial" panose="020B0604020202020204" pitchFamily="34" charset="0"/>
                <a:cs typeface="Arial" panose="020B0604020202020204" pitchFamily="34" charset="0"/>
              </a:endParaRPr>
            </a:p>
          </p:txBody>
        </p:sp>
        <p:sp>
          <p:nvSpPr>
            <p:cNvPr id="36" name="TextBox 53"/>
            <p:cNvSpPr txBox="1">
              <a:spLocks noChangeArrowheads="1"/>
            </p:cNvSpPr>
            <p:nvPr/>
          </p:nvSpPr>
          <p:spPr bwMode="auto">
            <a:xfrm>
              <a:off x="7631980" y="1486053"/>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31%</a:t>
              </a:r>
              <a:endParaRPr lang="zh-CN" altLang="en-US" sz="1200">
                <a:solidFill>
                  <a:srgbClr val="000000"/>
                </a:solidFill>
                <a:latin typeface="Arial" panose="020B0604020202020204" pitchFamily="34" charset="0"/>
                <a:cs typeface="Arial" panose="020B0604020202020204" pitchFamily="34" charset="0"/>
              </a:endParaRPr>
            </a:p>
          </p:txBody>
        </p:sp>
        <p:sp>
          <p:nvSpPr>
            <p:cNvPr id="37" name="TextBox 54"/>
            <p:cNvSpPr txBox="1">
              <a:spLocks noChangeArrowheads="1"/>
            </p:cNvSpPr>
            <p:nvPr/>
          </p:nvSpPr>
          <p:spPr bwMode="auto">
            <a:xfrm>
              <a:off x="7631980" y="176850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15%</a:t>
              </a:r>
              <a:endParaRPr lang="zh-CN" altLang="en-US" sz="1200">
                <a:solidFill>
                  <a:srgbClr val="000000"/>
                </a:solidFill>
                <a:latin typeface="Arial" panose="020B0604020202020204" pitchFamily="34" charset="0"/>
                <a:cs typeface="Arial" panose="020B0604020202020204" pitchFamily="34" charset="0"/>
              </a:endParaRPr>
            </a:p>
          </p:txBody>
        </p:sp>
        <p:sp>
          <p:nvSpPr>
            <p:cNvPr id="38" name="TextBox 55"/>
            <p:cNvSpPr txBox="1">
              <a:spLocks noChangeArrowheads="1"/>
            </p:cNvSpPr>
            <p:nvPr/>
          </p:nvSpPr>
          <p:spPr bwMode="auto">
            <a:xfrm>
              <a:off x="7631980" y="2050963"/>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9%</a:t>
              </a:r>
              <a:endParaRPr lang="zh-CN" altLang="en-US" sz="1200">
                <a:solidFill>
                  <a:srgbClr val="000000"/>
                </a:solidFill>
                <a:latin typeface="Arial" panose="020B0604020202020204" pitchFamily="34" charset="0"/>
                <a:cs typeface="Arial" panose="020B0604020202020204" pitchFamily="34" charset="0"/>
              </a:endParaRPr>
            </a:p>
          </p:txBody>
        </p:sp>
        <p:sp>
          <p:nvSpPr>
            <p:cNvPr id="39" name="TextBox 56"/>
            <p:cNvSpPr txBox="1">
              <a:spLocks noChangeArrowheads="1"/>
            </p:cNvSpPr>
            <p:nvPr/>
          </p:nvSpPr>
          <p:spPr bwMode="auto">
            <a:xfrm>
              <a:off x="7631980" y="2333418"/>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3%</a:t>
              </a:r>
              <a:endParaRPr lang="zh-CN" altLang="en-US" sz="1200">
                <a:solidFill>
                  <a:srgbClr val="000000"/>
                </a:solidFill>
                <a:latin typeface="Arial" panose="020B0604020202020204" pitchFamily="34" charset="0"/>
                <a:cs typeface="Arial" panose="020B0604020202020204" pitchFamily="34" charset="0"/>
              </a:endParaRPr>
            </a:p>
          </p:txBody>
        </p:sp>
      </p:grpSp>
      <p:grpSp>
        <p:nvGrpSpPr>
          <p:cNvPr id="45" name="组合 44"/>
          <p:cNvGrpSpPr/>
          <p:nvPr/>
        </p:nvGrpSpPr>
        <p:grpSpPr bwMode="auto">
          <a:xfrm>
            <a:off x="7448550" y="1018833"/>
            <a:ext cx="1262063" cy="1430338"/>
            <a:chOff x="7485104" y="987574"/>
            <a:chExt cx="1261884" cy="1430271"/>
          </a:xfrm>
        </p:grpSpPr>
        <p:sp>
          <p:nvSpPr>
            <p:cNvPr id="46" name="矩形 45"/>
            <p:cNvSpPr>
              <a:spLocks noChangeArrowheads="1"/>
            </p:cNvSpPr>
            <p:nvPr/>
          </p:nvSpPr>
          <p:spPr bwMode="auto">
            <a:xfrm>
              <a:off x="7485104" y="987574"/>
              <a:ext cx="1261884" cy="30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a:solidFill>
                    <a:srgbClr val="7F7F7F"/>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a:spLocks noChangeArrowheads="1"/>
            </p:cNvSpPr>
            <p:nvPr/>
          </p:nvSpPr>
          <p:spPr bwMode="auto">
            <a:xfrm>
              <a:off x="7485104" y="1362206"/>
              <a:ext cx="1261884" cy="30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a:solidFill>
                    <a:srgbClr val="7F7F7F"/>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a:spLocks noChangeArrowheads="1"/>
            </p:cNvSpPr>
            <p:nvPr/>
          </p:nvSpPr>
          <p:spPr bwMode="auto">
            <a:xfrm>
              <a:off x="7485104" y="1735252"/>
              <a:ext cx="1261884" cy="30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a:solidFill>
                    <a:srgbClr val="7F7F7F"/>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8"/>
            <p:cNvSpPr>
              <a:spLocks noChangeArrowheads="1"/>
            </p:cNvSpPr>
            <p:nvPr/>
          </p:nvSpPr>
          <p:spPr bwMode="auto">
            <a:xfrm>
              <a:off x="7485104" y="2109884"/>
              <a:ext cx="1261884" cy="30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a:solidFill>
                    <a:srgbClr val="7F7F7F"/>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20" name="组合 119"/>
          <p:cNvGrpSpPr/>
          <p:nvPr/>
        </p:nvGrpSpPr>
        <p:grpSpPr>
          <a:xfrm>
            <a:off x="1448994" y="798277"/>
            <a:ext cx="7266381" cy="4011050"/>
            <a:chOff x="1448994" y="798277"/>
            <a:chExt cx="7266381" cy="4011050"/>
          </a:xfrm>
        </p:grpSpPr>
        <p:grpSp>
          <p:nvGrpSpPr>
            <p:cNvPr id="50" name="组合 49"/>
            <p:cNvGrpSpPr/>
            <p:nvPr/>
          </p:nvGrpSpPr>
          <p:grpSpPr>
            <a:xfrm>
              <a:off x="1448994" y="798277"/>
              <a:ext cx="4768555" cy="4011050"/>
              <a:chOff x="-1609626" y="-1044510"/>
              <a:chExt cx="11235241" cy="9450475"/>
            </a:xfrm>
            <a:solidFill>
              <a:schemeClr val="bg1">
                <a:lumMod val="85000"/>
              </a:schemeClr>
            </a:solidFill>
          </p:grpSpPr>
          <p:sp>
            <p:nvSpPr>
              <p:cNvPr id="51" name="Freeform 95"/>
              <p:cNvSpPr/>
              <p:nvPr/>
            </p:nvSpPr>
            <p:spPr bwMode="gray">
              <a:xfrm>
                <a:off x="6212601" y="1955942"/>
                <a:ext cx="1201060" cy="1742341"/>
              </a:xfrm>
              <a:custGeom>
                <a:avLst/>
                <a:gdLst/>
                <a:ahLst/>
                <a:cxnLst>
                  <a:cxn ang="0">
                    <a:pos x="795" y="415"/>
                  </a:cxn>
                  <a:cxn ang="0">
                    <a:pos x="773" y="433"/>
                  </a:cxn>
                  <a:cxn ang="0">
                    <a:pos x="748" y="458"/>
                  </a:cxn>
                  <a:cxn ang="0">
                    <a:pos x="738" y="484"/>
                  </a:cxn>
                  <a:cxn ang="0">
                    <a:pos x="738" y="517"/>
                  </a:cxn>
                  <a:cxn ang="0">
                    <a:pos x="726" y="549"/>
                  </a:cxn>
                  <a:cxn ang="0">
                    <a:pos x="683" y="570"/>
                  </a:cxn>
                  <a:cxn ang="0">
                    <a:pos x="645" y="584"/>
                  </a:cxn>
                  <a:cxn ang="0">
                    <a:pos x="622" y="586"/>
                  </a:cxn>
                  <a:cxn ang="0">
                    <a:pos x="594" y="580"/>
                  </a:cxn>
                  <a:cxn ang="0">
                    <a:pos x="580" y="576"/>
                  </a:cxn>
                  <a:cxn ang="0">
                    <a:pos x="557" y="679"/>
                  </a:cxn>
                  <a:cxn ang="0">
                    <a:pos x="580" y="738"/>
                  </a:cxn>
                  <a:cxn ang="0">
                    <a:pos x="458" y="826"/>
                  </a:cxn>
                  <a:cxn ang="0">
                    <a:pos x="368" y="919"/>
                  </a:cxn>
                  <a:cxn ang="0">
                    <a:pos x="289" y="1051"/>
                  </a:cxn>
                  <a:cxn ang="0">
                    <a:pos x="316" y="1133"/>
                  </a:cxn>
                  <a:cxn ang="0">
                    <a:pos x="244" y="1161"/>
                  </a:cxn>
                  <a:cxn ang="0">
                    <a:pos x="80" y="1137"/>
                  </a:cxn>
                  <a:cxn ang="0">
                    <a:pos x="45" y="1060"/>
                  </a:cxn>
                  <a:cxn ang="0">
                    <a:pos x="66" y="990"/>
                  </a:cxn>
                  <a:cxn ang="0">
                    <a:pos x="82" y="858"/>
                  </a:cxn>
                  <a:cxn ang="0">
                    <a:pos x="9" y="749"/>
                  </a:cxn>
                  <a:cxn ang="0">
                    <a:pos x="47" y="677"/>
                  </a:cxn>
                  <a:cxn ang="0">
                    <a:pos x="114" y="594"/>
                  </a:cxn>
                  <a:cxn ang="0">
                    <a:pos x="49" y="529"/>
                  </a:cxn>
                  <a:cxn ang="0">
                    <a:pos x="96" y="466"/>
                  </a:cxn>
                  <a:cxn ang="0">
                    <a:pos x="0" y="338"/>
                  </a:cxn>
                  <a:cxn ang="0">
                    <a:pos x="3" y="273"/>
                  </a:cxn>
                  <a:cxn ang="0">
                    <a:pos x="41" y="181"/>
                  </a:cxn>
                  <a:cxn ang="0">
                    <a:pos x="114" y="147"/>
                  </a:cxn>
                  <a:cxn ang="0">
                    <a:pos x="179" y="220"/>
                  </a:cxn>
                  <a:cxn ang="0">
                    <a:pos x="269" y="167"/>
                  </a:cxn>
                  <a:cxn ang="0">
                    <a:pos x="324" y="141"/>
                  </a:cxn>
                  <a:cxn ang="0">
                    <a:pos x="352" y="59"/>
                  </a:cxn>
                  <a:cxn ang="0">
                    <a:pos x="419" y="33"/>
                  </a:cxn>
                  <a:cxn ang="0">
                    <a:pos x="464" y="17"/>
                  </a:cxn>
                  <a:cxn ang="0">
                    <a:pos x="496" y="66"/>
                  </a:cxn>
                  <a:cxn ang="0">
                    <a:pos x="509" y="84"/>
                  </a:cxn>
                  <a:cxn ang="0">
                    <a:pos x="523" y="104"/>
                  </a:cxn>
                  <a:cxn ang="0">
                    <a:pos x="525" y="114"/>
                  </a:cxn>
                  <a:cxn ang="0">
                    <a:pos x="531" y="137"/>
                  </a:cxn>
                  <a:cxn ang="0">
                    <a:pos x="539" y="161"/>
                  </a:cxn>
                  <a:cxn ang="0">
                    <a:pos x="586" y="208"/>
                  </a:cxn>
                  <a:cxn ang="0">
                    <a:pos x="661" y="232"/>
                  </a:cxn>
                  <a:cxn ang="0">
                    <a:pos x="696" y="309"/>
                  </a:cxn>
                  <a:cxn ang="0">
                    <a:pos x="775" y="389"/>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grpSp>
            <p:nvGrpSpPr>
              <p:cNvPr id="52" name="组合 51"/>
              <p:cNvGrpSpPr/>
              <p:nvPr/>
            </p:nvGrpSpPr>
            <p:grpSpPr>
              <a:xfrm>
                <a:off x="-1609626" y="-1044510"/>
                <a:ext cx="11235241" cy="9450475"/>
                <a:chOff x="-1609626" y="-1044510"/>
                <a:chExt cx="11235241" cy="9450475"/>
              </a:xfrm>
              <a:grpFill/>
            </p:grpSpPr>
            <p:sp>
              <p:nvSpPr>
                <p:cNvPr id="54" name="Freeform 104"/>
                <p:cNvSpPr/>
                <p:nvPr/>
              </p:nvSpPr>
              <p:spPr bwMode="gray">
                <a:xfrm>
                  <a:off x="7039169" y="-1044510"/>
                  <a:ext cx="2586446" cy="2336286"/>
                </a:xfrm>
                <a:custGeom>
                  <a:avLst/>
                  <a:gdLst>
                    <a:gd name="T0" fmla="*/ 2147483647 w 1722"/>
                    <a:gd name="T1" fmla="*/ 2147483647 h 1557"/>
                    <a:gd name="T2" fmla="*/ 2147483647 w 1722"/>
                    <a:gd name="T3" fmla="*/ 2147483647 h 1557"/>
                    <a:gd name="T4" fmla="*/ 2147483647 w 1722"/>
                    <a:gd name="T5" fmla="*/ 2147483647 h 1557"/>
                    <a:gd name="T6" fmla="*/ 2147483647 w 1722"/>
                    <a:gd name="T7" fmla="*/ 2147483647 h 1557"/>
                    <a:gd name="T8" fmla="*/ 2147483647 w 1722"/>
                    <a:gd name="T9" fmla="*/ 2147483647 h 1557"/>
                    <a:gd name="T10" fmla="*/ 2147483647 w 1722"/>
                    <a:gd name="T11" fmla="*/ 2147483647 h 1557"/>
                    <a:gd name="T12" fmla="*/ 2147483647 w 1722"/>
                    <a:gd name="T13" fmla="*/ 2147483647 h 1557"/>
                    <a:gd name="T14" fmla="*/ 2147483647 w 1722"/>
                    <a:gd name="T15" fmla="*/ 2147483647 h 1557"/>
                    <a:gd name="T16" fmla="*/ 2147483647 w 1722"/>
                    <a:gd name="T17" fmla="*/ 2147483647 h 1557"/>
                    <a:gd name="T18" fmla="*/ 2147483647 w 1722"/>
                    <a:gd name="T19" fmla="*/ 2147483647 h 1557"/>
                    <a:gd name="T20" fmla="*/ 2147483647 w 1722"/>
                    <a:gd name="T21" fmla="*/ 2147483647 h 1557"/>
                    <a:gd name="T22" fmla="*/ 2147483647 w 1722"/>
                    <a:gd name="T23" fmla="*/ 2147483647 h 1557"/>
                    <a:gd name="T24" fmla="*/ 2147483647 w 1722"/>
                    <a:gd name="T25" fmla="*/ 2147483647 h 1557"/>
                    <a:gd name="T26" fmla="*/ 2147483647 w 1722"/>
                    <a:gd name="T27" fmla="*/ 2147483647 h 1557"/>
                    <a:gd name="T28" fmla="*/ 2147483647 w 1722"/>
                    <a:gd name="T29" fmla="*/ 2147483647 h 1557"/>
                    <a:gd name="T30" fmla="*/ 2147483647 w 1722"/>
                    <a:gd name="T31" fmla="*/ 2147483647 h 1557"/>
                    <a:gd name="T32" fmla="*/ 2147483647 w 1722"/>
                    <a:gd name="T33" fmla="*/ 2147483647 h 1557"/>
                    <a:gd name="T34" fmla="*/ 2147483647 w 1722"/>
                    <a:gd name="T35" fmla="*/ 2147483647 h 1557"/>
                    <a:gd name="T36" fmla="*/ 2147483647 w 1722"/>
                    <a:gd name="T37" fmla="*/ 2147483647 h 1557"/>
                    <a:gd name="T38" fmla="*/ 2147483647 w 1722"/>
                    <a:gd name="T39" fmla="*/ 2147483647 h 1557"/>
                    <a:gd name="T40" fmla="*/ 2147483647 w 1722"/>
                    <a:gd name="T41" fmla="*/ 2147483647 h 1557"/>
                    <a:gd name="T42" fmla="*/ 2147483647 w 1722"/>
                    <a:gd name="T43" fmla="*/ 2147483647 h 1557"/>
                    <a:gd name="T44" fmla="*/ 2147483647 w 1722"/>
                    <a:gd name="T45" fmla="*/ 2147483647 h 1557"/>
                    <a:gd name="T46" fmla="*/ 2147483647 w 1722"/>
                    <a:gd name="T47" fmla="*/ 2147483647 h 1557"/>
                    <a:gd name="T48" fmla="*/ 2147483647 w 1722"/>
                    <a:gd name="T49" fmla="*/ 2147483647 h 1557"/>
                    <a:gd name="T50" fmla="*/ 2147483647 w 1722"/>
                    <a:gd name="T51" fmla="*/ 2147483647 h 1557"/>
                    <a:gd name="T52" fmla="*/ 2147483647 w 1722"/>
                    <a:gd name="T53" fmla="*/ 2147483647 h 1557"/>
                    <a:gd name="T54" fmla="*/ 2147483647 w 1722"/>
                    <a:gd name="T55" fmla="*/ 2147483647 h 1557"/>
                    <a:gd name="T56" fmla="*/ 2147483647 w 1722"/>
                    <a:gd name="T57" fmla="*/ 2147483647 h 1557"/>
                    <a:gd name="T58" fmla="*/ 2147483647 w 1722"/>
                    <a:gd name="T59" fmla="*/ 2147483647 h 1557"/>
                    <a:gd name="T60" fmla="*/ 2147483647 w 1722"/>
                    <a:gd name="T61" fmla="*/ 2147483647 h 1557"/>
                    <a:gd name="T62" fmla="*/ 2147483647 w 1722"/>
                    <a:gd name="T63" fmla="*/ 2147483647 h 1557"/>
                    <a:gd name="T64" fmla="*/ 2147483647 w 1722"/>
                    <a:gd name="T65" fmla="*/ 2147483647 h 1557"/>
                    <a:gd name="T66" fmla="*/ 2147483647 w 1722"/>
                    <a:gd name="T67" fmla="*/ 2147483647 h 1557"/>
                    <a:gd name="T68" fmla="*/ 2147483647 w 1722"/>
                    <a:gd name="T69" fmla="*/ 2147483647 h 1557"/>
                    <a:gd name="T70" fmla="*/ 2147483647 w 1722"/>
                    <a:gd name="T71" fmla="*/ 2147483647 h 1557"/>
                    <a:gd name="T72" fmla="*/ 2147483647 w 1722"/>
                    <a:gd name="T73" fmla="*/ 2147483647 h 1557"/>
                    <a:gd name="T74" fmla="*/ 2147483647 w 1722"/>
                    <a:gd name="T75" fmla="*/ 2147483647 h 1557"/>
                    <a:gd name="T76" fmla="*/ 2147483647 w 1722"/>
                    <a:gd name="T77" fmla="*/ 2147483647 h 1557"/>
                    <a:gd name="T78" fmla="*/ 2147483647 w 1722"/>
                    <a:gd name="T79" fmla="*/ 2147483647 h 1557"/>
                    <a:gd name="T80" fmla="*/ 2147483647 w 1722"/>
                    <a:gd name="T81" fmla="*/ 2147483647 h 1557"/>
                    <a:gd name="T82" fmla="*/ 2147483647 w 1722"/>
                    <a:gd name="T83" fmla="*/ 2147483647 h 1557"/>
                    <a:gd name="T84" fmla="*/ 2147483647 w 1722"/>
                    <a:gd name="T85" fmla="*/ 2147483647 h 1557"/>
                    <a:gd name="T86" fmla="*/ 2147483647 w 1722"/>
                    <a:gd name="T87" fmla="*/ 2147483647 h 1557"/>
                    <a:gd name="T88" fmla="*/ 2147483647 w 1722"/>
                    <a:gd name="T89" fmla="*/ 2147483647 h 1557"/>
                    <a:gd name="T90" fmla="*/ 2147483647 w 1722"/>
                    <a:gd name="T91" fmla="*/ 2147483647 h 1557"/>
                    <a:gd name="T92" fmla="*/ 2147483647 w 1722"/>
                    <a:gd name="T93" fmla="*/ 2147483647 h 1557"/>
                    <a:gd name="T94" fmla="*/ 2147483647 w 1722"/>
                    <a:gd name="T95" fmla="*/ 2147483647 h 1557"/>
                    <a:gd name="T96" fmla="*/ 2147483647 w 1722"/>
                    <a:gd name="T97" fmla="*/ 2147483647 h 1557"/>
                    <a:gd name="T98" fmla="*/ 2147483647 w 1722"/>
                    <a:gd name="T99" fmla="*/ 2147483647 h 1557"/>
                    <a:gd name="T100" fmla="*/ 2147483647 w 1722"/>
                    <a:gd name="T101" fmla="*/ 2147483647 h 1557"/>
                    <a:gd name="T102" fmla="*/ 2147483647 w 1722"/>
                    <a:gd name="T103" fmla="*/ 2147483647 h 1557"/>
                    <a:gd name="T104" fmla="*/ 2147483647 w 1722"/>
                    <a:gd name="T105" fmla="*/ 2147483647 h 1557"/>
                    <a:gd name="T106" fmla="*/ 2147483647 w 1722"/>
                    <a:gd name="T107" fmla="*/ 2147483647 h 1557"/>
                    <a:gd name="T108" fmla="*/ 2147483647 w 1722"/>
                    <a:gd name="T109" fmla="*/ 2147483647 h 1557"/>
                    <a:gd name="T110" fmla="*/ 2147483647 w 1722"/>
                    <a:gd name="T111" fmla="*/ 2147483647 h 1557"/>
                    <a:gd name="T112" fmla="*/ 2147483647 w 1722"/>
                    <a:gd name="T113" fmla="*/ 2147483647 h 1557"/>
                    <a:gd name="T114" fmla="*/ 2147483647 w 1722"/>
                    <a:gd name="T115" fmla="*/ 2147483647 h 1557"/>
                    <a:gd name="T116" fmla="*/ 2147483647 w 1722"/>
                    <a:gd name="T117" fmla="*/ 2147483647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a:solidFill>
                    <a:schemeClr val="bg1"/>
                  </a:solidFill>
                  <a:prstDash val="solid"/>
                  <a:round/>
                </a:ln>
              </p:spPr>
              <p:txBody>
                <a:bodyPr/>
                <a:lstStyle/>
                <a:p>
                  <a:pPr defTabSz="685800">
                    <a:defRPr/>
                  </a:pPr>
                  <a:endParaRPr lang="zh-CN" altLang="en-US" sz="1350">
                    <a:solidFill>
                      <a:prstClr val="black"/>
                    </a:solidFill>
                  </a:endParaRPr>
                </a:p>
              </p:txBody>
            </p:sp>
            <p:sp>
              <p:nvSpPr>
                <p:cNvPr id="55" name="Freeform 68"/>
                <p:cNvSpPr/>
                <p:nvPr/>
              </p:nvSpPr>
              <p:spPr bwMode="gray">
                <a:xfrm>
                  <a:off x="-1609626" y="327711"/>
                  <a:ext cx="4491171" cy="3412997"/>
                </a:xfrm>
                <a:custGeom>
                  <a:avLst/>
                  <a:gdLst/>
                  <a:ahLst/>
                  <a:cxnLst>
                    <a:cxn ang="0">
                      <a:pos x="10" y="1429"/>
                    </a:cxn>
                    <a:cxn ang="0">
                      <a:pos x="94" y="1462"/>
                    </a:cxn>
                    <a:cxn ang="0">
                      <a:pos x="116" y="1561"/>
                    </a:cxn>
                    <a:cxn ang="0">
                      <a:pos x="114" y="1679"/>
                    </a:cxn>
                    <a:cxn ang="0">
                      <a:pos x="69" y="1679"/>
                    </a:cxn>
                    <a:cxn ang="0">
                      <a:pos x="0" y="1716"/>
                    </a:cxn>
                    <a:cxn ang="0">
                      <a:pos x="126" y="1754"/>
                    </a:cxn>
                    <a:cxn ang="0">
                      <a:pos x="185" y="1825"/>
                    </a:cxn>
                    <a:cxn ang="0">
                      <a:pos x="195" y="1960"/>
                    </a:cxn>
                    <a:cxn ang="0">
                      <a:pos x="281" y="2029"/>
                    </a:cxn>
                    <a:cxn ang="0">
                      <a:pos x="435" y="2084"/>
                    </a:cxn>
                    <a:cxn ang="0">
                      <a:pos x="608" y="2065"/>
                    </a:cxn>
                    <a:cxn ang="0">
                      <a:pos x="738" y="2171"/>
                    </a:cxn>
                    <a:cxn ang="0">
                      <a:pos x="1035" y="2199"/>
                    </a:cxn>
                    <a:cxn ang="0">
                      <a:pos x="1657" y="2187"/>
                    </a:cxn>
                    <a:cxn ang="0">
                      <a:pos x="2155" y="2197"/>
                    </a:cxn>
                    <a:cxn ang="0">
                      <a:pos x="2337" y="1834"/>
                    </a:cxn>
                    <a:cxn ang="0">
                      <a:pos x="2856" y="1356"/>
                    </a:cxn>
                    <a:cxn ang="0">
                      <a:pos x="2972" y="1183"/>
                    </a:cxn>
                    <a:cxn ang="0">
                      <a:pos x="2905" y="1053"/>
                    </a:cxn>
                    <a:cxn ang="0">
                      <a:pos x="2864" y="933"/>
                    </a:cxn>
                    <a:cxn ang="0">
                      <a:pos x="2709" y="854"/>
                    </a:cxn>
                    <a:cxn ang="0">
                      <a:pos x="2524" y="795"/>
                    </a:cxn>
                    <a:cxn ang="0">
                      <a:pos x="2366" y="742"/>
                    </a:cxn>
                    <a:cxn ang="0">
                      <a:pos x="2309" y="683"/>
                    </a:cxn>
                    <a:cxn ang="0">
                      <a:pos x="2376" y="592"/>
                    </a:cxn>
                    <a:cxn ang="0">
                      <a:pos x="2390" y="459"/>
                    </a:cxn>
                    <a:cxn ang="0">
                      <a:pos x="2319" y="303"/>
                    </a:cxn>
                    <a:cxn ang="0">
                      <a:pos x="2248" y="254"/>
                    </a:cxn>
                    <a:cxn ang="0">
                      <a:pos x="2159" y="221"/>
                    </a:cxn>
                    <a:cxn ang="0">
                      <a:pos x="2077" y="118"/>
                    </a:cxn>
                    <a:cxn ang="0">
                      <a:pos x="2065" y="32"/>
                    </a:cxn>
                    <a:cxn ang="0">
                      <a:pos x="1970" y="0"/>
                    </a:cxn>
                    <a:cxn ang="0">
                      <a:pos x="1915" y="85"/>
                    </a:cxn>
                    <a:cxn ang="0">
                      <a:pos x="1797" y="140"/>
                    </a:cxn>
                    <a:cxn ang="0">
                      <a:pos x="1754" y="319"/>
                    </a:cxn>
                    <a:cxn ang="0">
                      <a:pos x="1644" y="341"/>
                    </a:cxn>
                    <a:cxn ang="0">
                      <a:pos x="1537" y="303"/>
                    </a:cxn>
                    <a:cxn ang="0">
                      <a:pos x="1449" y="287"/>
                    </a:cxn>
                    <a:cxn ang="0">
                      <a:pos x="1335" y="488"/>
                    </a:cxn>
                    <a:cxn ang="0">
                      <a:pos x="1376" y="563"/>
                    </a:cxn>
                    <a:cxn ang="0">
                      <a:pos x="1285" y="577"/>
                    </a:cxn>
                    <a:cxn ang="0">
                      <a:pos x="1177" y="547"/>
                    </a:cxn>
                    <a:cxn ang="0">
                      <a:pos x="1026" y="555"/>
                    </a:cxn>
                    <a:cxn ang="0">
                      <a:pos x="1061" y="594"/>
                    </a:cxn>
                    <a:cxn ang="0">
                      <a:pos x="1047" y="695"/>
                    </a:cxn>
                    <a:cxn ang="0">
                      <a:pos x="1051" y="882"/>
                    </a:cxn>
                    <a:cxn ang="0">
                      <a:pos x="966" y="968"/>
                    </a:cxn>
                    <a:cxn ang="0">
                      <a:pos x="921" y="1071"/>
                    </a:cxn>
                    <a:cxn ang="0">
                      <a:pos x="705" y="1124"/>
                    </a:cxn>
                    <a:cxn ang="0">
                      <a:pos x="585" y="1146"/>
                    </a:cxn>
                    <a:cxn ang="0">
                      <a:pos x="457" y="1177"/>
                    </a:cxn>
                    <a:cxn ang="0">
                      <a:pos x="319" y="1210"/>
                    </a:cxn>
                    <a:cxn ang="0">
                      <a:pos x="319" y="1157"/>
                    </a:cxn>
                    <a:cxn ang="0">
                      <a:pos x="220" y="1165"/>
                    </a:cxn>
                    <a:cxn ang="0">
                      <a:pos x="116" y="1191"/>
                    </a:cxn>
                    <a:cxn ang="0">
                      <a:pos x="39" y="1275"/>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56" name="Freeform 70"/>
                <p:cNvSpPr/>
                <p:nvPr/>
              </p:nvSpPr>
              <p:spPr bwMode="gray">
                <a:xfrm>
                  <a:off x="-1069808" y="3563694"/>
                  <a:ext cx="4350730" cy="2346526"/>
                </a:xfrm>
                <a:custGeom>
                  <a:avLst/>
                  <a:gdLst/>
                  <a:ahLst/>
                  <a:cxnLst>
                    <a:cxn ang="0">
                      <a:pos x="2728" y="1504"/>
                    </a:cxn>
                    <a:cxn ang="0">
                      <a:pos x="2658" y="1490"/>
                    </a:cxn>
                    <a:cxn ang="0">
                      <a:pos x="2632" y="1522"/>
                    </a:cxn>
                    <a:cxn ang="0">
                      <a:pos x="2612" y="1514"/>
                    </a:cxn>
                    <a:cxn ang="0">
                      <a:pos x="2492" y="1474"/>
                    </a:cxn>
                    <a:cxn ang="0">
                      <a:pos x="2502" y="1453"/>
                    </a:cxn>
                    <a:cxn ang="0">
                      <a:pos x="2518" y="1396"/>
                    </a:cxn>
                    <a:cxn ang="0">
                      <a:pos x="2463" y="1307"/>
                    </a:cxn>
                    <a:cxn ang="0">
                      <a:pos x="2414" y="1325"/>
                    </a:cxn>
                    <a:cxn ang="0">
                      <a:pos x="2354" y="1366"/>
                    </a:cxn>
                    <a:cxn ang="0">
                      <a:pos x="2272" y="1335"/>
                    </a:cxn>
                    <a:cxn ang="0">
                      <a:pos x="2228" y="1331"/>
                    </a:cxn>
                    <a:cxn ang="0">
                      <a:pos x="2142" y="1394"/>
                    </a:cxn>
                    <a:cxn ang="0">
                      <a:pos x="2043" y="1423"/>
                    </a:cxn>
                    <a:cxn ang="0">
                      <a:pos x="1963" y="1506"/>
                    </a:cxn>
                    <a:cxn ang="0">
                      <a:pos x="1837" y="1555"/>
                    </a:cxn>
                    <a:cxn ang="0">
                      <a:pos x="1770" y="1528"/>
                    </a:cxn>
                    <a:cxn ang="0">
                      <a:pos x="1723" y="1480"/>
                    </a:cxn>
                    <a:cxn ang="0">
                      <a:pos x="1601" y="1459"/>
                    </a:cxn>
                    <a:cxn ang="0">
                      <a:pos x="1557" y="1415"/>
                    </a:cxn>
                    <a:cxn ang="0">
                      <a:pos x="1455" y="1472"/>
                    </a:cxn>
                    <a:cxn ang="0">
                      <a:pos x="1390" y="1537"/>
                    </a:cxn>
                    <a:cxn ang="0">
                      <a:pos x="1339" y="1561"/>
                    </a:cxn>
                    <a:cxn ang="0">
                      <a:pos x="1356" y="1492"/>
                    </a:cxn>
                    <a:cxn ang="0">
                      <a:pos x="1321" y="1437"/>
                    </a:cxn>
                    <a:cxn ang="0">
                      <a:pos x="1205" y="1465"/>
                    </a:cxn>
                    <a:cxn ang="0">
                      <a:pos x="1053" y="1409"/>
                    </a:cxn>
                    <a:cxn ang="0">
                      <a:pos x="984" y="1405"/>
                    </a:cxn>
                    <a:cxn ang="0">
                      <a:pos x="884" y="1346"/>
                    </a:cxn>
                    <a:cxn ang="0">
                      <a:pos x="799" y="1283"/>
                    </a:cxn>
                    <a:cxn ang="0">
                      <a:pos x="709" y="1207"/>
                    </a:cxn>
                    <a:cxn ang="0">
                      <a:pos x="683" y="1126"/>
                    </a:cxn>
                    <a:cxn ang="0">
                      <a:pos x="632" y="1154"/>
                    </a:cxn>
                    <a:cxn ang="0">
                      <a:pos x="565" y="1063"/>
                    </a:cxn>
                    <a:cxn ang="0">
                      <a:pos x="437" y="943"/>
                    </a:cxn>
                    <a:cxn ang="0">
                      <a:pos x="356" y="892"/>
                    </a:cxn>
                    <a:cxn ang="0">
                      <a:pos x="295" y="913"/>
                    </a:cxn>
                    <a:cxn ang="0">
                      <a:pos x="183" y="782"/>
                    </a:cxn>
                    <a:cxn ang="0">
                      <a:pos x="73" y="677"/>
                    </a:cxn>
                    <a:cxn ang="0">
                      <a:pos x="40" y="650"/>
                    </a:cxn>
                    <a:cxn ang="0">
                      <a:pos x="0" y="628"/>
                    </a:cxn>
                    <a:cxn ang="0">
                      <a:pos x="12" y="541"/>
                    </a:cxn>
                    <a:cxn ang="0">
                      <a:pos x="6" y="449"/>
                    </a:cxn>
                    <a:cxn ang="0">
                      <a:pos x="44" y="437"/>
                    </a:cxn>
                    <a:cxn ang="0">
                      <a:pos x="87" y="473"/>
                    </a:cxn>
                    <a:cxn ang="0">
                      <a:pos x="152" y="451"/>
                    </a:cxn>
                    <a:cxn ang="0">
                      <a:pos x="169" y="360"/>
                    </a:cxn>
                    <a:cxn ang="0">
                      <a:pos x="99" y="305"/>
                    </a:cxn>
                    <a:cxn ang="0">
                      <a:pos x="118" y="205"/>
                    </a:cxn>
                    <a:cxn ang="0">
                      <a:pos x="154" y="146"/>
                    </a:cxn>
                    <a:cxn ang="0">
                      <a:pos x="284" y="105"/>
                    </a:cxn>
                    <a:cxn ang="0">
                      <a:pos x="589" y="81"/>
                    </a:cxn>
                    <a:cxn ang="0">
                      <a:pos x="1032" y="81"/>
                    </a:cxn>
                    <a:cxn ang="0">
                      <a:pos x="1461" y="12"/>
                    </a:cxn>
                    <a:cxn ang="0">
                      <a:pos x="1667" y="158"/>
                    </a:cxn>
                    <a:cxn ang="0">
                      <a:pos x="1595" y="431"/>
                    </a:cxn>
                    <a:cxn ang="0">
                      <a:pos x="1870" y="665"/>
                    </a:cxn>
                    <a:cxn ang="0">
                      <a:pos x="2207" y="756"/>
                    </a:cxn>
                    <a:cxn ang="0">
                      <a:pos x="2557" y="939"/>
                    </a:cxn>
                    <a:cxn ang="0">
                      <a:pos x="2740" y="803"/>
                    </a:cxn>
                    <a:cxn ang="0">
                      <a:pos x="2841" y="1033"/>
                    </a:cxn>
                    <a:cxn ang="0">
                      <a:pos x="2849" y="1413"/>
                    </a:cxn>
                    <a:cxn ang="0">
                      <a:pos x="2754" y="1539"/>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57" name="Freeform 72"/>
                <p:cNvSpPr/>
                <p:nvPr/>
              </p:nvSpPr>
              <p:spPr bwMode="gray">
                <a:xfrm>
                  <a:off x="2881545" y="5603006"/>
                  <a:ext cx="2030536" cy="2084663"/>
                </a:xfrm>
                <a:custGeom>
                  <a:avLst/>
                  <a:gdLst/>
                  <a:ahLst/>
                  <a:cxnLst>
                    <a:cxn ang="0">
                      <a:pos x="1185" y="1032"/>
                    </a:cxn>
                    <a:cxn ang="0">
                      <a:pos x="1150" y="1067"/>
                    </a:cxn>
                    <a:cxn ang="0">
                      <a:pos x="1118" y="1106"/>
                    </a:cxn>
                    <a:cxn ang="0">
                      <a:pos x="1059" y="1114"/>
                    </a:cxn>
                    <a:cxn ang="0">
                      <a:pos x="1030" y="1124"/>
                    </a:cxn>
                    <a:cxn ang="0">
                      <a:pos x="992" y="1140"/>
                    </a:cxn>
                    <a:cxn ang="0">
                      <a:pos x="959" y="1116"/>
                    </a:cxn>
                    <a:cxn ang="0">
                      <a:pos x="949" y="1140"/>
                    </a:cxn>
                    <a:cxn ang="0">
                      <a:pos x="925" y="1136"/>
                    </a:cxn>
                    <a:cxn ang="0">
                      <a:pos x="913" y="1122"/>
                    </a:cxn>
                    <a:cxn ang="0">
                      <a:pos x="874" y="1159"/>
                    </a:cxn>
                    <a:cxn ang="0">
                      <a:pos x="809" y="1128"/>
                    </a:cxn>
                    <a:cxn ang="0">
                      <a:pos x="754" y="1159"/>
                    </a:cxn>
                    <a:cxn ang="0">
                      <a:pos x="695" y="1169"/>
                    </a:cxn>
                    <a:cxn ang="0">
                      <a:pos x="646" y="1209"/>
                    </a:cxn>
                    <a:cxn ang="0">
                      <a:pos x="675" y="1317"/>
                    </a:cxn>
                    <a:cxn ang="0">
                      <a:pos x="658" y="1382"/>
                    </a:cxn>
                    <a:cxn ang="0">
                      <a:pos x="581" y="1362"/>
                    </a:cxn>
                    <a:cxn ang="0">
                      <a:pos x="565" y="1287"/>
                    </a:cxn>
                    <a:cxn ang="0">
                      <a:pos x="518" y="1317"/>
                    </a:cxn>
                    <a:cxn ang="0">
                      <a:pos x="451" y="1343"/>
                    </a:cxn>
                    <a:cxn ang="0">
                      <a:pos x="394" y="1307"/>
                    </a:cxn>
                    <a:cxn ang="0">
                      <a:pos x="378" y="1240"/>
                    </a:cxn>
                    <a:cxn ang="0">
                      <a:pos x="303" y="1232"/>
                    </a:cxn>
                    <a:cxn ang="0">
                      <a:pos x="268" y="1201"/>
                    </a:cxn>
                    <a:cxn ang="0">
                      <a:pos x="285" y="1120"/>
                    </a:cxn>
                    <a:cxn ang="0">
                      <a:pos x="315" y="1065"/>
                    </a:cxn>
                    <a:cxn ang="0">
                      <a:pos x="254" y="1051"/>
                    </a:cxn>
                    <a:cxn ang="0">
                      <a:pos x="211" y="980"/>
                    </a:cxn>
                    <a:cxn ang="0">
                      <a:pos x="187" y="908"/>
                    </a:cxn>
                    <a:cxn ang="0">
                      <a:pos x="205" y="874"/>
                    </a:cxn>
                    <a:cxn ang="0">
                      <a:pos x="193" y="868"/>
                    </a:cxn>
                    <a:cxn ang="0">
                      <a:pos x="97" y="882"/>
                    </a:cxn>
                    <a:cxn ang="0">
                      <a:pos x="34" y="915"/>
                    </a:cxn>
                    <a:cxn ang="0">
                      <a:pos x="10" y="896"/>
                    </a:cxn>
                    <a:cxn ang="0">
                      <a:pos x="32" y="862"/>
                    </a:cxn>
                    <a:cxn ang="0">
                      <a:pos x="14" y="823"/>
                    </a:cxn>
                    <a:cxn ang="0">
                      <a:pos x="22" y="758"/>
                    </a:cxn>
                    <a:cxn ang="0">
                      <a:pos x="61" y="685"/>
                    </a:cxn>
                    <a:cxn ang="0">
                      <a:pos x="114" y="646"/>
                    </a:cxn>
                    <a:cxn ang="0">
                      <a:pos x="152" y="599"/>
                    </a:cxn>
                    <a:cxn ang="0">
                      <a:pos x="197" y="522"/>
                    </a:cxn>
                    <a:cxn ang="0">
                      <a:pos x="213" y="358"/>
                    </a:cxn>
                    <a:cxn ang="0">
                      <a:pos x="189" y="286"/>
                    </a:cxn>
                    <a:cxn ang="0">
                      <a:pos x="126" y="242"/>
                    </a:cxn>
                    <a:cxn ang="0">
                      <a:pos x="203" y="168"/>
                    </a:cxn>
                    <a:cxn ang="0">
                      <a:pos x="311" y="177"/>
                    </a:cxn>
                    <a:cxn ang="0">
                      <a:pos x="447" y="242"/>
                    </a:cxn>
                    <a:cxn ang="0">
                      <a:pos x="681" y="551"/>
                    </a:cxn>
                    <a:cxn ang="0">
                      <a:pos x="856" y="435"/>
                    </a:cxn>
                    <a:cxn ang="0">
                      <a:pos x="917" y="199"/>
                    </a:cxn>
                    <a:cxn ang="0">
                      <a:pos x="994" y="103"/>
                    </a:cxn>
                    <a:cxn ang="0">
                      <a:pos x="1154" y="189"/>
                    </a:cxn>
                    <a:cxn ang="0">
                      <a:pos x="1061" y="327"/>
                    </a:cxn>
                    <a:cxn ang="0">
                      <a:pos x="961" y="404"/>
                    </a:cxn>
                    <a:cxn ang="0">
                      <a:pos x="1104" y="490"/>
                    </a:cxn>
                    <a:cxn ang="0">
                      <a:pos x="1118" y="732"/>
                    </a:cxn>
                    <a:cxn ang="0">
                      <a:pos x="1197" y="864"/>
                    </a:cxn>
                    <a:cxn ang="0">
                      <a:pos x="1352" y="900"/>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58" name="Freeform 74"/>
                <p:cNvSpPr/>
                <p:nvPr/>
              </p:nvSpPr>
              <p:spPr bwMode="gray">
                <a:xfrm>
                  <a:off x="4503925" y="6255470"/>
                  <a:ext cx="1789154" cy="1297612"/>
                </a:xfrm>
                <a:custGeom>
                  <a:avLst/>
                  <a:gdLst/>
                  <a:ahLst/>
                  <a:cxnLst>
                    <a:cxn ang="0">
                      <a:pos x="836" y="852"/>
                    </a:cxn>
                    <a:cxn ang="0">
                      <a:pos x="807" y="860"/>
                    </a:cxn>
                    <a:cxn ang="0">
                      <a:pos x="777" y="856"/>
                    </a:cxn>
                    <a:cxn ang="0">
                      <a:pos x="744" y="837"/>
                    </a:cxn>
                    <a:cxn ang="0">
                      <a:pos x="718" y="837"/>
                    </a:cxn>
                    <a:cxn ang="0">
                      <a:pos x="693" y="811"/>
                    </a:cxn>
                    <a:cxn ang="0">
                      <a:pos x="673" y="799"/>
                    </a:cxn>
                    <a:cxn ang="0">
                      <a:pos x="651" y="839"/>
                    </a:cxn>
                    <a:cxn ang="0">
                      <a:pos x="620" y="856"/>
                    </a:cxn>
                    <a:cxn ang="0">
                      <a:pos x="582" y="862"/>
                    </a:cxn>
                    <a:cxn ang="0">
                      <a:pos x="559" y="843"/>
                    </a:cxn>
                    <a:cxn ang="0">
                      <a:pos x="529" y="850"/>
                    </a:cxn>
                    <a:cxn ang="0">
                      <a:pos x="492" y="849"/>
                    </a:cxn>
                    <a:cxn ang="0">
                      <a:pos x="445" y="821"/>
                    </a:cxn>
                    <a:cxn ang="0">
                      <a:pos x="403" y="791"/>
                    </a:cxn>
                    <a:cxn ang="0">
                      <a:pos x="370" y="754"/>
                    </a:cxn>
                    <a:cxn ang="0">
                      <a:pos x="350" y="703"/>
                    </a:cxn>
                    <a:cxn ang="0">
                      <a:pos x="364" y="683"/>
                    </a:cxn>
                    <a:cxn ang="0">
                      <a:pos x="376" y="677"/>
                    </a:cxn>
                    <a:cxn ang="0">
                      <a:pos x="382" y="665"/>
                    </a:cxn>
                    <a:cxn ang="0">
                      <a:pos x="348" y="638"/>
                    </a:cxn>
                    <a:cxn ang="0">
                      <a:pos x="315" y="644"/>
                    </a:cxn>
                    <a:cxn ang="0">
                      <a:pos x="295" y="650"/>
                    </a:cxn>
                    <a:cxn ang="0">
                      <a:pos x="262" y="630"/>
                    </a:cxn>
                    <a:cxn ang="0">
                      <a:pos x="238" y="644"/>
                    </a:cxn>
                    <a:cxn ang="0">
                      <a:pos x="208" y="624"/>
                    </a:cxn>
                    <a:cxn ang="0">
                      <a:pos x="181" y="606"/>
                    </a:cxn>
                    <a:cxn ang="0">
                      <a:pos x="262" y="540"/>
                    </a:cxn>
                    <a:cxn ang="0">
                      <a:pos x="212" y="455"/>
                    </a:cxn>
                    <a:cxn ang="0">
                      <a:pos x="116" y="431"/>
                    </a:cxn>
                    <a:cxn ang="0">
                      <a:pos x="31" y="404"/>
                    </a:cxn>
                    <a:cxn ang="0">
                      <a:pos x="104" y="295"/>
                    </a:cxn>
                    <a:cxn ang="0">
                      <a:pos x="250" y="335"/>
                    </a:cxn>
                    <a:cxn ang="0">
                      <a:pos x="307" y="278"/>
                    </a:cxn>
                    <a:cxn ang="0">
                      <a:pos x="397" y="207"/>
                    </a:cxn>
                    <a:cxn ang="0">
                      <a:pos x="496" y="225"/>
                    </a:cxn>
                    <a:cxn ang="0">
                      <a:pos x="575" y="189"/>
                    </a:cxn>
                    <a:cxn ang="0">
                      <a:pos x="659" y="160"/>
                    </a:cxn>
                    <a:cxn ang="0">
                      <a:pos x="728" y="108"/>
                    </a:cxn>
                    <a:cxn ang="0">
                      <a:pos x="797" y="73"/>
                    </a:cxn>
                    <a:cxn ang="0">
                      <a:pos x="868" y="36"/>
                    </a:cxn>
                    <a:cxn ang="0">
                      <a:pos x="974" y="18"/>
                    </a:cxn>
                    <a:cxn ang="0">
                      <a:pos x="1039" y="69"/>
                    </a:cxn>
                    <a:cxn ang="0">
                      <a:pos x="1006" y="215"/>
                    </a:cxn>
                    <a:cxn ang="0">
                      <a:pos x="1096" y="284"/>
                    </a:cxn>
                    <a:cxn ang="0">
                      <a:pos x="1191" y="321"/>
                    </a:cxn>
                    <a:cxn ang="0">
                      <a:pos x="1128" y="431"/>
                    </a:cxn>
                    <a:cxn ang="0">
                      <a:pos x="1039" y="642"/>
                    </a:cxn>
                    <a:cxn ang="0">
                      <a:pos x="990" y="728"/>
                    </a:cxn>
                    <a:cxn ang="0">
                      <a:pos x="899" y="788"/>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59" name="Freeform 76"/>
                <p:cNvSpPr/>
                <p:nvPr/>
              </p:nvSpPr>
              <p:spPr bwMode="gray">
                <a:xfrm>
                  <a:off x="5624524" y="7889553"/>
                  <a:ext cx="585169" cy="516412"/>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0" name="Freeform 78"/>
                <p:cNvSpPr/>
                <p:nvPr/>
              </p:nvSpPr>
              <p:spPr bwMode="gray">
                <a:xfrm>
                  <a:off x="5804463" y="6404688"/>
                  <a:ext cx="1694064" cy="1442441"/>
                </a:xfrm>
                <a:custGeom>
                  <a:avLst/>
                  <a:gdLst/>
                  <a:ahLst/>
                  <a:cxnLst>
                    <a:cxn ang="0">
                      <a:pos x="1116" y="250"/>
                    </a:cxn>
                    <a:cxn ang="0">
                      <a:pos x="1088" y="265"/>
                    </a:cxn>
                    <a:cxn ang="0">
                      <a:pos x="1063" y="305"/>
                    </a:cxn>
                    <a:cxn ang="0">
                      <a:pos x="1043" y="348"/>
                    </a:cxn>
                    <a:cxn ang="0">
                      <a:pos x="1016" y="387"/>
                    </a:cxn>
                    <a:cxn ang="0">
                      <a:pos x="966" y="411"/>
                    </a:cxn>
                    <a:cxn ang="0">
                      <a:pos x="921" y="415"/>
                    </a:cxn>
                    <a:cxn ang="0">
                      <a:pos x="864" y="411"/>
                    </a:cxn>
                    <a:cxn ang="0">
                      <a:pos x="813" y="440"/>
                    </a:cxn>
                    <a:cxn ang="0">
                      <a:pos x="797" y="458"/>
                    </a:cxn>
                    <a:cxn ang="0">
                      <a:pos x="791" y="472"/>
                    </a:cxn>
                    <a:cxn ang="0">
                      <a:pos x="783" y="474"/>
                    </a:cxn>
                    <a:cxn ang="0">
                      <a:pos x="760" y="456"/>
                    </a:cxn>
                    <a:cxn ang="0">
                      <a:pos x="734" y="472"/>
                    </a:cxn>
                    <a:cxn ang="0">
                      <a:pos x="708" y="507"/>
                    </a:cxn>
                    <a:cxn ang="0">
                      <a:pos x="657" y="509"/>
                    </a:cxn>
                    <a:cxn ang="0">
                      <a:pos x="622" y="482"/>
                    </a:cxn>
                    <a:cxn ang="0">
                      <a:pos x="592" y="442"/>
                    </a:cxn>
                    <a:cxn ang="0">
                      <a:pos x="571" y="452"/>
                    </a:cxn>
                    <a:cxn ang="0">
                      <a:pos x="588" y="490"/>
                    </a:cxn>
                    <a:cxn ang="0">
                      <a:pos x="618" y="519"/>
                    </a:cxn>
                    <a:cxn ang="0">
                      <a:pos x="612" y="557"/>
                    </a:cxn>
                    <a:cxn ang="0">
                      <a:pos x="557" y="596"/>
                    </a:cxn>
                    <a:cxn ang="0">
                      <a:pos x="533" y="596"/>
                    </a:cxn>
                    <a:cxn ang="0">
                      <a:pos x="525" y="590"/>
                    </a:cxn>
                    <a:cxn ang="0">
                      <a:pos x="520" y="592"/>
                    </a:cxn>
                    <a:cxn ang="0">
                      <a:pos x="504" y="614"/>
                    </a:cxn>
                    <a:cxn ang="0">
                      <a:pos x="466" y="651"/>
                    </a:cxn>
                    <a:cxn ang="0">
                      <a:pos x="441" y="667"/>
                    </a:cxn>
                    <a:cxn ang="0">
                      <a:pos x="390" y="669"/>
                    </a:cxn>
                    <a:cxn ang="0">
                      <a:pos x="348" y="683"/>
                    </a:cxn>
                    <a:cxn ang="0">
                      <a:pos x="299" y="714"/>
                    </a:cxn>
                    <a:cxn ang="0">
                      <a:pos x="226" y="740"/>
                    </a:cxn>
                    <a:cxn ang="0">
                      <a:pos x="185" y="742"/>
                    </a:cxn>
                    <a:cxn ang="0">
                      <a:pos x="153" y="773"/>
                    </a:cxn>
                    <a:cxn ang="0">
                      <a:pos x="116" y="793"/>
                    </a:cxn>
                    <a:cxn ang="0">
                      <a:pos x="92" y="826"/>
                    </a:cxn>
                    <a:cxn ang="0">
                      <a:pos x="104" y="856"/>
                    </a:cxn>
                    <a:cxn ang="0">
                      <a:pos x="138" y="905"/>
                    </a:cxn>
                    <a:cxn ang="0">
                      <a:pos x="140" y="940"/>
                    </a:cxn>
                    <a:cxn ang="0">
                      <a:pos x="96" y="960"/>
                    </a:cxn>
                    <a:cxn ang="0">
                      <a:pos x="51" y="938"/>
                    </a:cxn>
                    <a:cxn ang="0">
                      <a:pos x="18" y="887"/>
                    </a:cxn>
                    <a:cxn ang="0">
                      <a:pos x="2" y="840"/>
                    </a:cxn>
                    <a:cxn ang="0">
                      <a:pos x="4" y="797"/>
                    </a:cxn>
                    <a:cxn ang="0">
                      <a:pos x="31" y="753"/>
                    </a:cxn>
                    <a:cxn ang="0">
                      <a:pos x="0" y="734"/>
                    </a:cxn>
                    <a:cxn ang="0">
                      <a:pos x="77" y="637"/>
                    </a:cxn>
                    <a:cxn ang="0">
                      <a:pos x="147" y="553"/>
                    </a:cxn>
                    <a:cxn ang="0">
                      <a:pos x="238" y="403"/>
                    </a:cxn>
                    <a:cxn ang="0">
                      <a:pos x="297" y="250"/>
                    </a:cxn>
                    <a:cxn ang="0">
                      <a:pos x="329" y="143"/>
                    </a:cxn>
                    <a:cxn ang="0">
                      <a:pos x="484" y="9"/>
                    </a:cxn>
                    <a:cxn ang="0">
                      <a:pos x="624" y="29"/>
                    </a:cxn>
                    <a:cxn ang="0">
                      <a:pos x="681" y="94"/>
                    </a:cxn>
                    <a:cxn ang="0">
                      <a:pos x="740" y="128"/>
                    </a:cxn>
                    <a:cxn ang="0">
                      <a:pos x="895" y="59"/>
                    </a:cxn>
                    <a:cxn ang="0">
                      <a:pos x="1086" y="161"/>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1" name="Freeform 80"/>
                <p:cNvSpPr/>
                <p:nvPr/>
              </p:nvSpPr>
              <p:spPr bwMode="gray">
                <a:xfrm>
                  <a:off x="7150351" y="5534249"/>
                  <a:ext cx="939196" cy="1240557"/>
                </a:xfrm>
                <a:custGeom>
                  <a:avLst/>
                  <a:gdLst/>
                  <a:ahLst/>
                  <a:cxnLst>
                    <a:cxn ang="0">
                      <a:pos x="624" y="124"/>
                    </a:cxn>
                    <a:cxn ang="0">
                      <a:pos x="615" y="146"/>
                    </a:cxn>
                    <a:cxn ang="0">
                      <a:pos x="607" y="173"/>
                    </a:cxn>
                    <a:cxn ang="0">
                      <a:pos x="581" y="205"/>
                    </a:cxn>
                    <a:cxn ang="0">
                      <a:pos x="550" y="228"/>
                    </a:cxn>
                    <a:cxn ang="0">
                      <a:pos x="524" y="242"/>
                    </a:cxn>
                    <a:cxn ang="0">
                      <a:pos x="520" y="248"/>
                    </a:cxn>
                    <a:cxn ang="0">
                      <a:pos x="528" y="272"/>
                    </a:cxn>
                    <a:cxn ang="0">
                      <a:pos x="538" y="299"/>
                    </a:cxn>
                    <a:cxn ang="0">
                      <a:pos x="544" y="321"/>
                    </a:cxn>
                    <a:cxn ang="0">
                      <a:pos x="544" y="354"/>
                    </a:cxn>
                    <a:cxn ang="0">
                      <a:pos x="548" y="380"/>
                    </a:cxn>
                    <a:cxn ang="0">
                      <a:pos x="550" y="413"/>
                    </a:cxn>
                    <a:cxn ang="0">
                      <a:pos x="522" y="447"/>
                    </a:cxn>
                    <a:cxn ang="0">
                      <a:pos x="489" y="480"/>
                    </a:cxn>
                    <a:cxn ang="0">
                      <a:pos x="469" y="522"/>
                    </a:cxn>
                    <a:cxn ang="0">
                      <a:pos x="459" y="565"/>
                    </a:cxn>
                    <a:cxn ang="0">
                      <a:pos x="441" y="602"/>
                    </a:cxn>
                    <a:cxn ang="0">
                      <a:pos x="414" y="624"/>
                    </a:cxn>
                    <a:cxn ang="0">
                      <a:pos x="376" y="632"/>
                    </a:cxn>
                    <a:cxn ang="0">
                      <a:pos x="345" y="642"/>
                    </a:cxn>
                    <a:cxn ang="0">
                      <a:pos x="339" y="659"/>
                    </a:cxn>
                    <a:cxn ang="0">
                      <a:pos x="357" y="681"/>
                    </a:cxn>
                    <a:cxn ang="0">
                      <a:pos x="361" y="701"/>
                    </a:cxn>
                    <a:cxn ang="0">
                      <a:pos x="343" y="726"/>
                    </a:cxn>
                    <a:cxn ang="0">
                      <a:pos x="319" y="756"/>
                    </a:cxn>
                    <a:cxn ang="0">
                      <a:pos x="302" y="771"/>
                    </a:cxn>
                    <a:cxn ang="0">
                      <a:pos x="274" y="793"/>
                    </a:cxn>
                    <a:cxn ang="0">
                      <a:pos x="245" y="815"/>
                    </a:cxn>
                    <a:cxn ang="0">
                      <a:pos x="231" y="825"/>
                    </a:cxn>
                    <a:cxn ang="0">
                      <a:pos x="191" y="740"/>
                    </a:cxn>
                    <a:cxn ang="0">
                      <a:pos x="89" y="642"/>
                    </a:cxn>
                    <a:cxn ang="0">
                      <a:pos x="0" y="581"/>
                    </a:cxn>
                    <a:cxn ang="0">
                      <a:pos x="60" y="425"/>
                    </a:cxn>
                    <a:cxn ang="0">
                      <a:pos x="77" y="352"/>
                    </a:cxn>
                    <a:cxn ang="0">
                      <a:pos x="69" y="266"/>
                    </a:cxn>
                    <a:cxn ang="0">
                      <a:pos x="136" y="171"/>
                    </a:cxn>
                    <a:cxn ang="0">
                      <a:pos x="170" y="94"/>
                    </a:cxn>
                    <a:cxn ang="0">
                      <a:pos x="254" y="65"/>
                    </a:cxn>
                    <a:cxn ang="0">
                      <a:pos x="298" y="4"/>
                    </a:cxn>
                    <a:cxn ang="0">
                      <a:pos x="367" y="53"/>
                    </a:cxn>
                    <a:cxn ang="0">
                      <a:pos x="455" y="126"/>
                    </a:cxn>
                    <a:cxn ang="0">
                      <a:pos x="538" y="126"/>
                    </a:cxn>
                    <a:cxn ang="0">
                      <a:pos x="603" y="98"/>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2" name="Freeform 82"/>
                <p:cNvSpPr/>
                <p:nvPr/>
              </p:nvSpPr>
              <p:spPr bwMode="gray">
                <a:xfrm>
                  <a:off x="7480971" y="4767679"/>
                  <a:ext cx="849957" cy="955289"/>
                </a:xfrm>
                <a:custGeom>
                  <a:avLst/>
                  <a:gdLst/>
                  <a:ahLst/>
                  <a:cxnLst>
                    <a:cxn ang="0">
                      <a:pos x="433" y="44"/>
                    </a:cxn>
                    <a:cxn ang="0">
                      <a:pos x="423" y="47"/>
                    </a:cxn>
                    <a:cxn ang="0">
                      <a:pos x="411" y="59"/>
                    </a:cxn>
                    <a:cxn ang="0">
                      <a:pos x="398" y="85"/>
                    </a:cxn>
                    <a:cxn ang="0">
                      <a:pos x="394" y="112"/>
                    </a:cxn>
                    <a:cxn ang="0">
                      <a:pos x="384" y="126"/>
                    </a:cxn>
                    <a:cxn ang="0">
                      <a:pos x="360" y="118"/>
                    </a:cxn>
                    <a:cxn ang="0">
                      <a:pos x="335" y="107"/>
                    </a:cxn>
                    <a:cxn ang="0">
                      <a:pos x="319" y="107"/>
                    </a:cxn>
                    <a:cxn ang="0">
                      <a:pos x="325" y="128"/>
                    </a:cxn>
                    <a:cxn ang="0">
                      <a:pos x="346" y="146"/>
                    </a:cxn>
                    <a:cxn ang="0">
                      <a:pos x="372" y="154"/>
                    </a:cxn>
                    <a:cxn ang="0">
                      <a:pos x="402" y="142"/>
                    </a:cxn>
                    <a:cxn ang="0">
                      <a:pos x="413" y="124"/>
                    </a:cxn>
                    <a:cxn ang="0">
                      <a:pos x="423" y="103"/>
                    </a:cxn>
                    <a:cxn ang="0">
                      <a:pos x="437" y="97"/>
                    </a:cxn>
                    <a:cxn ang="0">
                      <a:pos x="468" y="122"/>
                    </a:cxn>
                    <a:cxn ang="0">
                      <a:pos x="502" y="138"/>
                    </a:cxn>
                    <a:cxn ang="0">
                      <a:pos x="524" y="144"/>
                    </a:cxn>
                    <a:cxn ang="0">
                      <a:pos x="549" y="154"/>
                    </a:cxn>
                    <a:cxn ang="0">
                      <a:pos x="565" y="177"/>
                    </a:cxn>
                    <a:cxn ang="0">
                      <a:pos x="553" y="207"/>
                    </a:cxn>
                    <a:cxn ang="0">
                      <a:pos x="531" y="232"/>
                    </a:cxn>
                    <a:cxn ang="0">
                      <a:pos x="520" y="242"/>
                    </a:cxn>
                    <a:cxn ang="0">
                      <a:pos x="533" y="242"/>
                    </a:cxn>
                    <a:cxn ang="0">
                      <a:pos x="555" y="242"/>
                    </a:cxn>
                    <a:cxn ang="0">
                      <a:pos x="561" y="252"/>
                    </a:cxn>
                    <a:cxn ang="0">
                      <a:pos x="543" y="270"/>
                    </a:cxn>
                    <a:cxn ang="0">
                      <a:pos x="516" y="286"/>
                    </a:cxn>
                    <a:cxn ang="0">
                      <a:pos x="502" y="292"/>
                    </a:cxn>
                    <a:cxn ang="0">
                      <a:pos x="516" y="295"/>
                    </a:cxn>
                    <a:cxn ang="0">
                      <a:pos x="537" y="315"/>
                    </a:cxn>
                    <a:cxn ang="0">
                      <a:pos x="543" y="353"/>
                    </a:cxn>
                    <a:cxn ang="0">
                      <a:pos x="549" y="396"/>
                    </a:cxn>
                    <a:cxn ang="0">
                      <a:pos x="561" y="418"/>
                    </a:cxn>
                    <a:cxn ang="0">
                      <a:pos x="563" y="435"/>
                    </a:cxn>
                    <a:cxn ang="0">
                      <a:pos x="541" y="451"/>
                    </a:cxn>
                    <a:cxn ang="0">
                      <a:pos x="514" y="445"/>
                    </a:cxn>
                    <a:cxn ang="0">
                      <a:pos x="490" y="443"/>
                    </a:cxn>
                    <a:cxn ang="0">
                      <a:pos x="476" y="465"/>
                    </a:cxn>
                    <a:cxn ang="0">
                      <a:pos x="472" y="492"/>
                    </a:cxn>
                    <a:cxn ang="0">
                      <a:pos x="463" y="518"/>
                    </a:cxn>
                    <a:cxn ang="0">
                      <a:pos x="449" y="545"/>
                    </a:cxn>
                    <a:cxn ang="0">
                      <a:pos x="445" y="587"/>
                    </a:cxn>
                    <a:cxn ang="0">
                      <a:pos x="445" y="604"/>
                    </a:cxn>
                    <a:cxn ang="0">
                      <a:pos x="405" y="634"/>
                    </a:cxn>
                    <a:cxn ang="0">
                      <a:pos x="350" y="634"/>
                    </a:cxn>
                    <a:cxn ang="0">
                      <a:pos x="274" y="595"/>
                    </a:cxn>
                    <a:cxn ang="0">
                      <a:pos x="185" y="622"/>
                    </a:cxn>
                    <a:cxn ang="0">
                      <a:pos x="140" y="514"/>
                    </a:cxn>
                    <a:cxn ang="0">
                      <a:pos x="77" y="453"/>
                    </a:cxn>
                    <a:cxn ang="0">
                      <a:pos x="18" y="333"/>
                    </a:cxn>
                    <a:cxn ang="0">
                      <a:pos x="106" y="199"/>
                    </a:cxn>
                    <a:cxn ang="0">
                      <a:pos x="165" y="144"/>
                    </a:cxn>
                    <a:cxn ang="0">
                      <a:pos x="183" y="51"/>
                    </a:cxn>
                    <a:cxn ang="0">
                      <a:pos x="224" y="0"/>
                    </a:cxn>
                    <a:cxn ang="0">
                      <a:pos x="301" y="30"/>
                    </a:cxn>
                    <a:cxn ang="0">
                      <a:pos x="384" y="4"/>
                    </a:cxn>
                    <a:cxn ang="0">
                      <a:pos x="433" y="44"/>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3" name="Freeform 84"/>
                <p:cNvSpPr/>
                <p:nvPr/>
              </p:nvSpPr>
              <p:spPr bwMode="gray">
                <a:xfrm>
                  <a:off x="7107926" y="3809465"/>
                  <a:ext cx="1149856" cy="1021120"/>
                </a:xfrm>
                <a:custGeom>
                  <a:avLst/>
                  <a:gdLst/>
                  <a:ahLst/>
                  <a:cxnLst>
                    <a:cxn ang="0">
                      <a:pos x="266" y="45"/>
                    </a:cxn>
                    <a:cxn ang="0">
                      <a:pos x="281" y="55"/>
                    </a:cxn>
                    <a:cxn ang="0">
                      <a:pos x="313" y="70"/>
                    </a:cxn>
                    <a:cxn ang="0">
                      <a:pos x="340" y="88"/>
                    </a:cxn>
                    <a:cxn ang="0">
                      <a:pos x="384" y="100"/>
                    </a:cxn>
                    <a:cxn ang="0">
                      <a:pos x="419" y="114"/>
                    </a:cxn>
                    <a:cxn ang="0">
                      <a:pos x="441" y="137"/>
                    </a:cxn>
                    <a:cxn ang="0">
                      <a:pos x="457" y="165"/>
                    </a:cxn>
                    <a:cxn ang="0">
                      <a:pos x="482" y="204"/>
                    </a:cxn>
                    <a:cxn ang="0">
                      <a:pos x="506" y="236"/>
                    </a:cxn>
                    <a:cxn ang="0">
                      <a:pos x="531" y="277"/>
                    </a:cxn>
                    <a:cxn ang="0">
                      <a:pos x="549" y="316"/>
                    </a:cxn>
                    <a:cxn ang="0">
                      <a:pos x="551" y="342"/>
                    </a:cxn>
                    <a:cxn ang="0">
                      <a:pos x="563" y="368"/>
                    </a:cxn>
                    <a:cxn ang="0">
                      <a:pos x="606" y="385"/>
                    </a:cxn>
                    <a:cxn ang="0">
                      <a:pos x="646" y="399"/>
                    </a:cxn>
                    <a:cxn ang="0">
                      <a:pos x="671" y="427"/>
                    </a:cxn>
                    <a:cxn ang="0">
                      <a:pos x="693" y="448"/>
                    </a:cxn>
                    <a:cxn ang="0">
                      <a:pos x="716" y="464"/>
                    </a:cxn>
                    <a:cxn ang="0">
                      <a:pos x="732" y="486"/>
                    </a:cxn>
                    <a:cxn ang="0">
                      <a:pos x="724" y="499"/>
                    </a:cxn>
                    <a:cxn ang="0">
                      <a:pos x="689" y="503"/>
                    </a:cxn>
                    <a:cxn ang="0">
                      <a:pos x="644" y="499"/>
                    </a:cxn>
                    <a:cxn ang="0">
                      <a:pos x="610" y="496"/>
                    </a:cxn>
                    <a:cxn ang="0">
                      <a:pos x="610" y="498"/>
                    </a:cxn>
                    <a:cxn ang="0">
                      <a:pos x="632" y="507"/>
                    </a:cxn>
                    <a:cxn ang="0">
                      <a:pos x="657" y="523"/>
                    </a:cxn>
                    <a:cxn ang="0">
                      <a:pos x="671" y="539"/>
                    </a:cxn>
                    <a:cxn ang="0">
                      <a:pos x="707" y="559"/>
                    </a:cxn>
                    <a:cxn ang="0">
                      <a:pos x="736" y="578"/>
                    </a:cxn>
                    <a:cxn ang="0">
                      <a:pos x="754" y="602"/>
                    </a:cxn>
                    <a:cxn ang="0">
                      <a:pos x="766" y="622"/>
                    </a:cxn>
                    <a:cxn ang="0">
                      <a:pos x="758" y="631"/>
                    </a:cxn>
                    <a:cxn ang="0">
                      <a:pos x="730" y="647"/>
                    </a:cxn>
                    <a:cxn ang="0">
                      <a:pos x="705" y="659"/>
                    </a:cxn>
                    <a:cxn ang="0">
                      <a:pos x="697" y="665"/>
                    </a:cxn>
                    <a:cxn ang="0">
                      <a:pos x="689" y="673"/>
                    </a:cxn>
                    <a:cxn ang="0">
                      <a:pos x="681" y="677"/>
                    </a:cxn>
                    <a:cxn ang="0">
                      <a:pos x="679" y="681"/>
                    </a:cxn>
                    <a:cxn ang="0">
                      <a:pos x="632" y="641"/>
                    </a:cxn>
                    <a:cxn ang="0">
                      <a:pos x="500" y="671"/>
                    </a:cxn>
                    <a:cxn ang="0">
                      <a:pos x="431" y="645"/>
                    </a:cxn>
                    <a:cxn ang="0">
                      <a:pos x="356" y="633"/>
                    </a:cxn>
                    <a:cxn ang="0">
                      <a:pos x="297" y="592"/>
                    </a:cxn>
                    <a:cxn ang="0">
                      <a:pos x="230" y="513"/>
                    </a:cxn>
                    <a:cxn ang="0">
                      <a:pos x="197" y="407"/>
                    </a:cxn>
                    <a:cxn ang="0">
                      <a:pos x="144" y="269"/>
                    </a:cxn>
                    <a:cxn ang="0">
                      <a:pos x="83" y="257"/>
                    </a:cxn>
                    <a:cxn ang="0">
                      <a:pos x="0" y="220"/>
                    </a:cxn>
                    <a:cxn ang="0">
                      <a:pos x="69" y="124"/>
                    </a:cxn>
                    <a:cxn ang="0">
                      <a:pos x="122" y="100"/>
                    </a:cxn>
                    <a:cxn ang="0">
                      <a:pos x="203" y="76"/>
                    </a:cxn>
                    <a:cxn ang="0">
                      <a:pos x="262" y="0"/>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4" name="Freeform 86"/>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5" name="Freeform 87"/>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6" name="Freeform 88"/>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7" name="Freeform 89"/>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8" name="Freeform 90"/>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69" name="Freeform 91"/>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70" name="Freeform 92"/>
                <p:cNvSpPr/>
                <p:nvPr/>
              </p:nvSpPr>
              <p:spPr bwMode="gray">
                <a:xfrm>
                  <a:off x="6594441" y="3064837"/>
                  <a:ext cx="1480477" cy="994787"/>
                </a:xfrm>
                <a:custGeom>
                  <a:avLst/>
                  <a:gdLst/>
                  <a:ahLst/>
                  <a:cxnLst>
                    <a:cxn ang="0">
                      <a:pos x="327" y="2"/>
                    </a:cxn>
                    <a:cxn ang="0">
                      <a:pos x="353" y="13"/>
                    </a:cxn>
                    <a:cxn ang="0">
                      <a:pos x="384" y="21"/>
                    </a:cxn>
                    <a:cxn ang="0">
                      <a:pos x="414" y="9"/>
                    </a:cxn>
                    <a:cxn ang="0">
                      <a:pos x="447" y="2"/>
                    </a:cxn>
                    <a:cxn ang="0">
                      <a:pos x="479" y="23"/>
                    </a:cxn>
                    <a:cxn ang="0">
                      <a:pos x="500" y="63"/>
                    </a:cxn>
                    <a:cxn ang="0">
                      <a:pos x="504" y="98"/>
                    </a:cxn>
                    <a:cxn ang="0">
                      <a:pos x="512" y="129"/>
                    </a:cxn>
                    <a:cxn ang="0">
                      <a:pos x="534" y="151"/>
                    </a:cxn>
                    <a:cxn ang="0">
                      <a:pos x="567" y="157"/>
                    </a:cxn>
                    <a:cxn ang="0">
                      <a:pos x="599" y="153"/>
                    </a:cxn>
                    <a:cxn ang="0">
                      <a:pos x="617" y="133"/>
                    </a:cxn>
                    <a:cxn ang="0">
                      <a:pos x="642" y="96"/>
                    </a:cxn>
                    <a:cxn ang="0">
                      <a:pos x="668" y="61"/>
                    </a:cxn>
                    <a:cxn ang="0">
                      <a:pos x="703" y="27"/>
                    </a:cxn>
                    <a:cxn ang="0">
                      <a:pos x="737" y="9"/>
                    </a:cxn>
                    <a:cxn ang="0">
                      <a:pos x="764" y="19"/>
                    </a:cxn>
                    <a:cxn ang="0">
                      <a:pos x="802" y="37"/>
                    </a:cxn>
                    <a:cxn ang="0">
                      <a:pos x="851" y="47"/>
                    </a:cxn>
                    <a:cxn ang="0">
                      <a:pos x="896" y="37"/>
                    </a:cxn>
                    <a:cxn ang="0">
                      <a:pos x="937" y="29"/>
                    </a:cxn>
                    <a:cxn ang="0">
                      <a:pos x="967" y="21"/>
                    </a:cxn>
                    <a:cxn ang="0">
                      <a:pos x="985" y="21"/>
                    </a:cxn>
                    <a:cxn ang="0">
                      <a:pos x="987" y="51"/>
                    </a:cxn>
                    <a:cxn ang="0">
                      <a:pos x="983" y="92"/>
                    </a:cxn>
                    <a:cxn ang="0">
                      <a:pos x="973" y="124"/>
                    </a:cxn>
                    <a:cxn ang="0">
                      <a:pos x="951" y="128"/>
                    </a:cxn>
                    <a:cxn ang="0">
                      <a:pos x="926" y="124"/>
                    </a:cxn>
                    <a:cxn ang="0">
                      <a:pos x="902" y="131"/>
                    </a:cxn>
                    <a:cxn ang="0">
                      <a:pos x="865" y="167"/>
                    </a:cxn>
                    <a:cxn ang="0">
                      <a:pos x="821" y="198"/>
                    </a:cxn>
                    <a:cxn ang="0">
                      <a:pos x="792" y="206"/>
                    </a:cxn>
                    <a:cxn ang="0">
                      <a:pos x="766" y="208"/>
                    </a:cxn>
                    <a:cxn ang="0">
                      <a:pos x="758" y="222"/>
                    </a:cxn>
                    <a:cxn ang="0">
                      <a:pos x="764" y="253"/>
                    </a:cxn>
                    <a:cxn ang="0">
                      <a:pos x="760" y="289"/>
                    </a:cxn>
                    <a:cxn ang="0">
                      <a:pos x="743" y="311"/>
                    </a:cxn>
                    <a:cxn ang="0">
                      <a:pos x="709" y="316"/>
                    </a:cxn>
                    <a:cxn ang="0">
                      <a:pos x="685" y="318"/>
                    </a:cxn>
                    <a:cxn ang="0">
                      <a:pos x="682" y="338"/>
                    </a:cxn>
                    <a:cxn ang="0">
                      <a:pos x="682" y="374"/>
                    </a:cxn>
                    <a:cxn ang="0">
                      <a:pos x="674" y="405"/>
                    </a:cxn>
                    <a:cxn ang="0">
                      <a:pos x="654" y="425"/>
                    </a:cxn>
                    <a:cxn ang="0">
                      <a:pos x="630" y="444"/>
                    </a:cxn>
                    <a:cxn ang="0">
                      <a:pos x="622" y="474"/>
                    </a:cxn>
                    <a:cxn ang="0">
                      <a:pos x="609" y="494"/>
                    </a:cxn>
                    <a:cxn ang="0">
                      <a:pos x="558" y="511"/>
                    </a:cxn>
                    <a:cxn ang="0">
                      <a:pos x="518" y="572"/>
                    </a:cxn>
                    <a:cxn ang="0">
                      <a:pos x="424" y="594"/>
                    </a:cxn>
                    <a:cxn ang="0">
                      <a:pos x="357" y="627"/>
                    </a:cxn>
                    <a:cxn ang="0">
                      <a:pos x="266" y="578"/>
                    </a:cxn>
                    <a:cxn ang="0">
                      <a:pos x="209" y="643"/>
                    </a:cxn>
                    <a:cxn ang="0">
                      <a:pos x="54" y="610"/>
                    </a:cxn>
                    <a:cxn ang="0">
                      <a:pos x="0" y="562"/>
                    </a:cxn>
                    <a:cxn ang="0">
                      <a:pos x="59" y="395"/>
                    </a:cxn>
                    <a:cxn ang="0">
                      <a:pos x="32" y="313"/>
                    </a:cxn>
                    <a:cxn ang="0">
                      <a:pos x="107" y="181"/>
                    </a:cxn>
                    <a:cxn ang="0">
                      <a:pos x="201" y="88"/>
                    </a:cxn>
                    <a:cxn ang="0">
                      <a:pos x="323" y="0"/>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71" name="Freeform 96"/>
                <p:cNvSpPr/>
                <p:nvPr/>
              </p:nvSpPr>
              <p:spPr bwMode="gray">
                <a:xfrm>
                  <a:off x="6560794" y="2397745"/>
                  <a:ext cx="364269" cy="419859"/>
                </a:xfrm>
                <a:custGeom>
                  <a:avLst/>
                  <a:gdLst/>
                  <a:ahLst/>
                  <a:cxnLst>
                    <a:cxn ang="0">
                      <a:pos x="173" y="248"/>
                    </a:cxn>
                    <a:cxn ang="0">
                      <a:pos x="140" y="250"/>
                    </a:cxn>
                    <a:cxn ang="0">
                      <a:pos x="116" y="279"/>
                    </a:cxn>
                    <a:cxn ang="0">
                      <a:pos x="41" y="273"/>
                    </a:cxn>
                    <a:cxn ang="0">
                      <a:pos x="2" y="250"/>
                    </a:cxn>
                    <a:cxn ang="0">
                      <a:pos x="0" y="179"/>
                    </a:cxn>
                    <a:cxn ang="0">
                      <a:pos x="21" y="159"/>
                    </a:cxn>
                    <a:cxn ang="0">
                      <a:pos x="41" y="118"/>
                    </a:cxn>
                    <a:cxn ang="0">
                      <a:pos x="17" y="106"/>
                    </a:cxn>
                    <a:cxn ang="0">
                      <a:pos x="25" y="86"/>
                    </a:cxn>
                    <a:cxn ang="0">
                      <a:pos x="53" y="80"/>
                    </a:cxn>
                    <a:cxn ang="0">
                      <a:pos x="82" y="39"/>
                    </a:cxn>
                    <a:cxn ang="0">
                      <a:pos x="106" y="12"/>
                    </a:cxn>
                    <a:cxn ang="0">
                      <a:pos x="132" y="0"/>
                    </a:cxn>
                    <a:cxn ang="0">
                      <a:pos x="175" y="49"/>
                    </a:cxn>
                    <a:cxn ang="0">
                      <a:pos x="216" y="49"/>
                    </a:cxn>
                    <a:cxn ang="0">
                      <a:pos x="230" y="100"/>
                    </a:cxn>
                    <a:cxn ang="0">
                      <a:pos x="242" y="139"/>
                    </a:cxn>
                    <a:cxn ang="0">
                      <a:pos x="216" y="163"/>
                    </a:cxn>
                    <a:cxn ang="0">
                      <a:pos x="214" y="214"/>
                    </a:cxn>
                    <a:cxn ang="0">
                      <a:pos x="173" y="248"/>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no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72" name="Freeform 98"/>
                <p:cNvSpPr/>
                <p:nvPr/>
              </p:nvSpPr>
              <p:spPr bwMode="gray">
                <a:xfrm>
                  <a:off x="6822656" y="2652294"/>
                  <a:ext cx="258937" cy="346713"/>
                </a:xfrm>
                <a:custGeom>
                  <a:avLst/>
                  <a:gdLst/>
                  <a:ahLst/>
                  <a:cxnLst>
                    <a:cxn ang="0">
                      <a:pos x="8" y="144"/>
                    </a:cxn>
                    <a:cxn ang="0">
                      <a:pos x="4" y="185"/>
                    </a:cxn>
                    <a:cxn ang="0">
                      <a:pos x="31" y="224"/>
                    </a:cxn>
                    <a:cxn ang="0">
                      <a:pos x="96" y="230"/>
                    </a:cxn>
                    <a:cxn ang="0">
                      <a:pos x="148" y="215"/>
                    </a:cxn>
                    <a:cxn ang="0">
                      <a:pos x="152" y="154"/>
                    </a:cxn>
                    <a:cxn ang="0">
                      <a:pos x="171" y="108"/>
                    </a:cxn>
                    <a:cxn ang="0">
                      <a:pos x="163" y="79"/>
                    </a:cxn>
                    <a:cxn ang="0">
                      <a:pos x="138" y="59"/>
                    </a:cxn>
                    <a:cxn ang="0">
                      <a:pos x="98" y="35"/>
                    </a:cxn>
                    <a:cxn ang="0">
                      <a:pos x="98" y="4"/>
                    </a:cxn>
                    <a:cxn ang="0">
                      <a:pos x="45" y="0"/>
                    </a:cxn>
                    <a:cxn ang="0">
                      <a:pos x="41" y="45"/>
                    </a:cxn>
                    <a:cxn ang="0">
                      <a:pos x="0" y="79"/>
                    </a:cxn>
                    <a:cxn ang="0">
                      <a:pos x="8" y="144"/>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no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73" name="Freeform 100"/>
                <p:cNvSpPr/>
                <p:nvPr/>
              </p:nvSpPr>
              <p:spPr bwMode="gray">
                <a:xfrm>
                  <a:off x="7170832" y="1539010"/>
                  <a:ext cx="1291760" cy="1288834"/>
                </a:xfrm>
                <a:custGeom>
                  <a:avLst/>
                  <a:gdLst/>
                  <a:ahLst/>
                  <a:cxnLst>
                    <a:cxn ang="0">
                      <a:pos x="725" y="579"/>
                    </a:cxn>
                    <a:cxn ang="0">
                      <a:pos x="713" y="594"/>
                    </a:cxn>
                    <a:cxn ang="0">
                      <a:pos x="695" y="608"/>
                    </a:cxn>
                    <a:cxn ang="0">
                      <a:pos x="664" y="614"/>
                    </a:cxn>
                    <a:cxn ang="0">
                      <a:pos x="622" y="626"/>
                    </a:cxn>
                    <a:cxn ang="0">
                      <a:pos x="593" y="651"/>
                    </a:cxn>
                    <a:cxn ang="0">
                      <a:pos x="559" y="679"/>
                    </a:cxn>
                    <a:cxn ang="0">
                      <a:pos x="530" y="703"/>
                    </a:cxn>
                    <a:cxn ang="0">
                      <a:pos x="514" y="718"/>
                    </a:cxn>
                    <a:cxn ang="0">
                      <a:pos x="492" y="744"/>
                    </a:cxn>
                    <a:cxn ang="0">
                      <a:pos x="475" y="774"/>
                    </a:cxn>
                    <a:cxn ang="0">
                      <a:pos x="451" y="801"/>
                    </a:cxn>
                    <a:cxn ang="0">
                      <a:pos x="427" y="815"/>
                    </a:cxn>
                    <a:cxn ang="0">
                      <a:pos x="410" y="831"/>
                    </a:cxn>
                    <a:cxn ang="0">
                      <a:pos x="380" y="850"/>
                    </a:cxn>
                    <a:cxn ang="0">
                      <a:pos x="355" y="858"/>
                    </a:cxn>
                    <a:cxn ang="0">
                      <a:pos x="349" y="838"/>
                    </a:cxn>
                    <a:cxn ang="0">
                      <a:pos x="366" y="815"/>
                    </a:cxn>
                    <a:cxn ang="0">
                      <a:pos x="392" y="789"/>
                    </a:cxn>
                    <a:cxn ang="0">
                      <a:pos x="410" y="764"/>
                    </a:cxn>
                    <a:cxn ang="0">
                      <a:pos x="404" y="748"/>
                    </a:cxn>
                    <a:cxn ang="0">
                      <a:pos x="380" y="734"/>
                    </a:cxn>
                    <a:cxn ang="0">
                      <a:pos x="364" y="716"/>
                    </a:cxn>
                    <a:cxn ang="0">
                      <a:pos x="372" y="679"/>
                    </a:cxn>
                    <a:cxn ang="0">
                      <a:pos x="400" y="636"/>
                    </a:cxn>
                    <a:cxn ang="0">
                      <a:pos x="425" y="592"/>
                    </a:cxn>
                    <a:cxn ang="0">
                      <a:pos x="441" y="559"/>
                    </a:cxn>
                    <a:cxn ang="0">
                      <a:pos x="439" y="537"/>
                    </a:cxn>
                    <a:cxn ang="0">
                      <a:pos x="418" y="514"/>
                    </a:cxn>
                    <a:cxn ang="0">
                      <a:pos x="394" y="494"/>
                    </a:cxn>
                    <a:cxn ang="0">
                      <a:pos x="374" y="490"/>
                    </a:cxn>
                    <a:cxn ang="0">
                      <a:pos x="345" y="494"/>
                    </a:cxn>
                    <a:cxn ang="0">
                      <a:pos x="311" y="492"/>
                    </a:cxn>
                    <a:cxn ang="0">
                      <a:pos x="294" y="498"/>
                    </a:cxn>
                    <a:cxn ang="0">
                      <a:pos x="280" y="533"/>
                    </a:cxn>
                    <a:cxn ang="0">
                      <a:pos x="264" y="577"/>
                    </a:cxn>
                    <a:cxn ang="0">
                      <a:pos x="242" y="608"/>
                    </a:cxn>
                    <a:cxn ang="0">
                      <a:pos x="211" y="650"/>
                    </a:cxn>
                    <a:cxn ang="0">
                      <a:pos x="183" y="673"/>
                    </a:cxn>
                    <a:cxn ang="0">
                      <a:pos x="162" y="687"/>
                    </a:cxn>
                    <a:cxn ang="0">
                      <a:pos x="134" y="667"/>
                    </a:cxn>
                    <a:cxn ang="0">
                      <a:pos x="55" y="587"/>
                    </a:cxn>
                    <a:cxn ang="0">
                      <a:pos x="20" y="510"/>
                    </a:cxn>
                    <a:cxn ang="0">
                      <a:pos x="30" y="402"/>
                    </a:cxn>
                    <a:cxn ang="0">
                      <a:pos x="10" y="315"/>
                    </a:cxn>
                    <a:cxn ang="0">
                      <a:pos x="81" y="317"/>
                    </a:cxn>
                    <a:cxn ang="0">
                      <a:pos x="170" y="311"/>
                    </a:cxn>
                    <a:cxn ang="0">
                      <a:pos x="274" y="209"/>
                    </a:cxn>
                    <a:cxn ang="0">
                      <a:pos x="376" y="173"/>
                    </a:cxn>
                    <a:cxn ang="0">
                      <a:pos x="431" y="146"/>
                    </a:cxn>
                    <a:cxn ang="0">
                      <a:pos x="524" y="47"/>
                    </a:cxn>
                    <a:cxn ang="0">
                      <a:pos x="595" y="22"/>
                    </a:cxn>
                    <a:cxn ang="0">
                      <a:pos x="725" y="120"/>
                    </a:cxn>
                    <a:cxn ang="0">
                      <a:pos x="774" y="240"/>
                    </a:cxn>
                    <a:cxn ang="0">
                      <a:pos x="860" y="402"/>
                    </a:cxn>
                    <a:cxn ang="0">
                      <a:pos x="731" y="533"/>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74" name="Freeform 102"/>
                <p:cNvSpPr/>
                <p:nvPr/>
              </p:nvSpPr>
              <p:spPr bwMode="gray">
                <a:xfrm>
                  <a:off x="7456102" y="814864"/>
                  <a:ext cx="1893020" cy="1294686"/>
                </a:xfrm>
                <a:custGeom>
                  <a:avLst/>
                  <a:gdLst/>
                  <a:ahLst/>
                  <a:cxnLst>
                    <a:cxn ang="0">
                      <a:pos x="1258" y="348"/>
                    </a:cxn>
                    <a:cxn ang="0">
                      <a:pos x="1233" y="364"/>
                    </a:cxn>
                    <a:cxn ang="0">
                      <a:pos x="1195" y="390"/>
                    </a:cxn>
                    <a:cxn ang="0">
                      <a:pos x="1170" y="401"/>
                    </a:cxn>
                    <a:cxn ang="0">
                      <a:pos x="1146" y="390"/>
                    </a:cxn>
                    <a:cxn ang="0">
                      <a:pos x="1114" y="376"/>
                    </a:cxn>
                    <a:cxn ang="0">
                      <a:pos x="1105" y="423"/>
                    </a:cxn>
                    <a:cxn ang="0">
                      <a:pos x="1095" y="476"/>
                    </a:cxn>
                    <a:cxn ang="0">
                      <a:pos x="1059" y="508"/>
                    </a:cxn>
                    <a:cxn ang="0">
                      <a:pos x="1051" y="541"/>
                    </a:cxn>
                    <a:cxn ang="0">
                      <a:pos x="1016" y="569"/>
                    </a:cxn>
                    <a:cxn ang="0">
                      <a:pos x="965" y="588"/>
                    </a:cxn>
                    <a:cxn ang="0">
                      <a:pos x="933" y="596"/>
                    </a:cxn>
                    <a:cxn ang="0">
                      <a:pos x="943" y="628"/>
                    </a:cxn>
                    <a:cxn ang="0">
                      <a:pos x="977" y="665"/>
                    </a:cxn>
                    <a:cxn ang="0">
                      <a:pos x="963" y="699"/>
                    </a:cxn>
                    <a:cxn ang="0">
                      <a:pos x="906" y="706"/>
                    </a:cxn>
                    <a:cxn ang="0">
                      <a:pos x="864" y="708"/>
                    </a:cxn>
                    <a:cxn ang="0">
                      <a:pos x="827" y="706"/>
                    </a:cxn>
                    <a:cxn ang="0">
                      <a:pos x="809" y="687"/>
                    </a:cxn>
                    <a:cxn ang="0">
                      <a:pos x="786" y="679"/>
                    </a:cxn>
                    <a:cxn ang="0">
                      <a:pos x="766" y="732"/>
                    </a:cxn>
                    <a:cxn ang="0">
                      <a:pos x="742" y="795"/>
                    </a:cxn>
                    <a:cxn ang="0">
                      <a:pos x="711" y="850"/>
                    </a:cxn>
                    <a:cxn ang="0">
                      <a:pos x="677" y="862"/>
                    </a:cxn>
                    <a:cxn ang="0">
                      <a:pos x="585" y="722"/>
                    </a:cxn>
                    <a:cxn ang="0">
                      <a:pos x="490" y="527"/>
                    </a:cxn>
                    <a:cxn ang="0">
                      <a:pos x="262" y="393"/>
                    </a:cxn>
                    <a:cxn ang="0">
                      <a:pos x="114" y="382"/>
                    </a:cxn>
                    <a:cxn ang="0">
                      <a:pos x="83" y="220"/>
                    </a:cxn>
                    <a:cxn ang="0">
                      <a:pos x="24" y="102"/>
                    </a:cxn>
                    <a:cxn ang="0">
                      <a:pos x="132" y="118"/>
                    </a:cxn>
                    <a:cxn ang="0">
                      <a:pos x="256" y="0"/>
                    </a:cxn>
                    <a:cxn ang="0">
                      <a:pos x="406" y="110"/>
                    </a:cxn>
                    <a:cxn ang="0">
                      <a:pos x="530" y="134"/>
                    </a:cxn>
                    <a:cxn ang="0">
                      <a:pos x="689" y="191"/>
                    </a:cxn>
                    <a:cxn ang="0">
                      <a:pos x="823" y="248"/>
                    </a:cxn>
                    <a:cxn ang="0">
                      <a:pos x="855" y="167"/>
                    </a:cxn>
                    <a:cxn ang="0">
                      <a:pos x="868" y="212"/>
                    </a:cxn>
                    <a:cxn ang="0">
                      <a:pos x="878" y="234"/>
                    </a:cxn>
                    <a:cxn ang="0">
                      <a:pos x="908" y="258"/>
                    </a:cxn>
                    <a:cxn ang="0">
                      <a:pos x="971" y="319"/>
                    </a:cxn>
                    <a:cxn ang="0">
                      <a:pos x="1059" y="201"/>
                    </a:cxn>
                    <a:cxn ang="0">
                      <a:pos x="1246" y="248"/>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75" name="Freeform 106"/>
                <p:cNvSpPr/>
                <p:nvPr/>
              </p:nvSpPr>
              <p:spPr bwMode="gray">
                <a:xfrm>
                  <a:off x="3027837" y="-909922"/>
                  <a:ext cx="4930047" cy="4425339"/>
                </a:xfrm>
                <a:custGeom>
                  <a:avLst/>
                  <a:gdLst>
                    <a:gd name="T0" fmla="*/ 2147483647 w 3282"/>
                    <a:gd name="T1" fmla="*/ 2147483647 h 2947"/>
                    <a:gd name="T2" fmla="*/ 2147483647 w 3282"/>
                    <a:gd name="T3" fmla="*/ 0 h 2947"/>
                    <a:gd name="T4" fmla="*/ 2147483647 w 3282"/>
                    <a:gd name="T5" fmla="*/ 2147483647 h 2947"/>
                    <a:gd name="T6" fmla="*/ 2147483647 w 3282"/>
                    <a:gd name="T7" fmla="*/ 2147483647 h 2947"/>
                    <a:gd name="T8" fmla="*/ 2147483647 w 3282"/>
                    <a:gd name="T9" fmla="*/ 2147483647 h 2947"/>
                    <a:gd name="T10" fmla="*/ 2147483647 w 3282"/>
                    <a:gd name="T11" fmla="*/ 2147483647 h 2947"/>
                    <a:gd name="T12" fmla="*/ 2147483647 w 3282"/>
                    <a:gd name="T13" fmla="*/ 2147483647 h 2947"/>
                    <a:gd name="T14" fmla="*/ 2147483647 w 3282"/>
                    <a:gd name="T15" fmla="*/ 2147483647 h 2947"/>
                    <a:gd name="T16" fmla="*/ 2147483647 w 3282"/>
                    <a:gd name="T17" fmla="*/ 2147483647 h 2947"/>
                    <a:gd name="T18" fmla="*/ 2147483647 w 3282"/>
                    <a:gd name="T19" fmla="*/ 2147483647 h 2947"/>
                    <a:gd name="T20" fmla="*/ 2147483647 w 3282"/>
                    <a:gd name="T21" fmla="*/ 2147483647 h 2947"/>
                    <a:gd name="T22" fmla="*/ 2147483647 w 3282"/>
                    <a:gd name="T23" fmla="*/ 2147483647 h 2947"/>
                    <a:gd name="T24" fmla="*/ 2147483647 w 3282"/>
                    <a:gd name="T25" fmla="*/ 2147483647 h 2947"/>
                    <a:gd name="T26" fmla="*/ 2147483647 w 3282"/>
                    <a:gd name="T27" fmla="*/ 2147483647 h 2947"/>
                    <a:gd name="T28" fmla="*/ 2147483647 w 3282"/>
                    <a:gd name="T29" fmla="*/ 2147483647 h 2947"/>
                    <a:gd name="T30" fmla="*/ 2147483647 w 3282"/>
                    <a:gd name="T31" fmla="*/ 2147483647 h 2947"/>
                    <a:gd name="T32" fmla="*/ 2147483647 w 3282"/>
                    <a:gd name="T33" fmla="*/ 2147483647 h 2947"/>
                    <a:gd name="T34" fmla="*/ 2147483647 w 3282"/>
                    <a:gd name="T35" fmla="*/ 2147483647 h 2947"/>
                    <a:gd name="T36" fmla="*/ 2147483647 w 3282"/>
                    <a:gd name="T37" fmla="*/ 2147483647 h 2947"/>
                    <a:gd name="T38" fmla="*/ 2147483647 w 3282"/>
                    <a:gd name="T39" fmla="*/ 2147483647 h 2947"/>
                    <a:gd name="T40" fmla="*/ 2147483647 w 3282"/>
                    <a:gd name="T41" fmla="*/ 2147483647 h 2947"/>
                    <a:gd name="T42" fmla="*/ 2147483647 w 3282"/>
                    <a:gd name="T43" fmla="*/ 2147483647 h 2947"/>
                    <a:gd name="T44" fmla="*/ 2147483647 w 3282"/>
                    <a:gd name="T45" fmla="*/ 2147483647 h 2947"/>
                    <a:gd name="T46" fmla="*/ 2147483647 w 3282"/>
                    <a:gd name="T47" fmla="*/ 2147483647 h 2947"/>
                    <a:gd name="T48" fmla="*/ 2147483647 w 3282"/>
                    <a:gd name="T49" fmla="*/ 2147483647 h 2947"/>
                    <a:gd name="T50" fmla="*/ 2147483647 w 3282"/>
                    <a:gd name="T51" fmla="*/ 2147483647 h 2947"/>
                    <a:gd name="T52" fmla="*/ 2147483647 w 3282"/>
                    <a:gd name="T53" fmla="*/ 2147483647 h 2947"/>
                    <a:gd name="T54" fmla="*/ 2147483647 w 3282"/>
                    <a:gd name="T55" fmla="*/ 2147483647 h 2947"/>
                    <a:gd name="T56" fmla="*/ 2147483647 w 3282"/>
                    <a:gd name="T57" fmla="*/ 2147483647 h 2947"/>
                    <a:gd name="T58" fmla="*/ 2147483647 w 3282"/>
                    <a:gd name="T59" fmla="*/ 2147483647 h 2947"/>
                    <a:gd name="T60" fmla="*/ 2147483647 w 3282"/>
                    <a:gd name="T61" fmla="*/ 2147483647 h 2947"/>
                    <a:gd name="T62" fmla="*/ 2147483647 w 3282"/>
                    <a:gd name="T63" fmla="*/ 2147483647 h 2947"/>
                    <a:gd name="T64" fmla="*/ 2147483647 w 3282"/>
                    <a:gd name="T65" fmla="*/ 2147483647 h 2947"/>
                    <a:gd name="T66" fmla="*/ 2147483647 w 3282"/>
                    <a:gd name="T67" fmla="*/ 2147483647 h 2947"/>
                    <a:gd name="T68" fmla="*/ 2147483647 w 3282"/>
                    <a:gd name="T69" fmla="*/ 2147483647 h 2947"/>
                    <a:gd name="T70" fmla="*/ 2147483647 w 3282"/>
                    <a:gd name="T71" fmla="*/ 2147483647 h 2947"/>
                    <a:gd name="T72" fmla="*/ 2147483647 w 3282"/>
                    <a:gd name="T73" fmla="*/ 2147483647 h 2947"/>
                    <a:gd name="T74" fmla="*/ 2147483647 w 3282"/>
                    <a:gd name="T75" fmla="*/ 2147483647 h 2947"/>
                    <a:gd name="T76" fmla="*/ 2147483647 w 3282"/>
                    <a:gd name="T77" fmla="*/ 2147483647 h 2947"/>
                    <a:gd name="T78" fmla="*/ 2147483647 w 3282"/>
                    <a:gd name="T79" fmla="*/ 2147483647 h 2947"/>
                    <a:gd name="T80" fmla="*/ 2147483647 w 3282"/>
                    <a:gd name="T81" fmla="*/ 2147483647 h 2947"/>
                    <a:gd name="T82" fmla="*/ 2147483647 w 3282"/>
                    <a:gd name="T83" fmla="*/ 2147483647 h 2947"/>
                    <a:gd name="T84" fmla="*/ 2147483647 w 3282"/>
                    <a:gd name="T85" fmla="*/ 2147483647 h 2947"/>
                    <a:gd name="T86" fmla="*/ 2147483647 w 3282"/>
                    <a:gd name="T87" fmla="*/ 2147483647 h 2947"/>
                    <a:gd name="T88" fmla="*/ 2147483647 w 3282"/>
                    <a:gd name="T89" fmla="*/ 2147483647 h 2947"/>
                    <a:gd name="T90" fmla="*/ 2147483647 w 3282"/>
                    <a:gd name="T91" fmla="*/ 2147483647 h 2947"/>
                    <a:gd name="T92" fmla="*/ 2147483647 w 3282"/>
                    <a:gd name="T93" fmla="*/ 2147483647 h 2947"/>
                    <a:gd name="T94" fmla="*/ 2147483647 w 3282"/>
                    <a:gd name="T95" fmla="*/ 2147483647 h 2947"/>
                    <a:gd name="T96" fmla="*/ 2147483647 w 3282"/>
                    <a:gd name="T97" fmla="*/ 2147483647 h 2947"/>
                    <a:gd name="T98" fmla="*/ 2147483647 w 3282"/>
                    <a:gd name="T99" fmla="*/ 2147483647 h 2947"/>
                    <a:gd name="T100" fmla="*/ 2147483647 w 3282"/>
                    <a:gd name="T101" fmla="*/ 2147483647 h 2947"/>
                    <a:gd name="T102" fmla="*/ 2147483647 w 3282"/>
                    <a:gd name="T103" fmla="*/ 2147483647 h 2947"/>
                    <a:gd name="T104" fmla="*/ 2147483647 w 3282"/>
                    <a:gd name="T105" fmla="*/ 2147483647 h 2947"/>
                    <a:gd name="T106" fmla="*/ 2147483647 w 3282"/>
                    <a:gd name="T107" fmla="*/ 2147483647 h 2947"/>
                    <a:gd name="T108" fmla="*/ 2147483647 w 3282"/>
                    <a:gd name="T109" fmla="*/ 2147483647 h 2947"/>
                    <a:gd name="T110" fmla="*/ 2147483647 w 3282"/>
                    <a:gd name="T111" fmla="*/ 2147483647 h 2947"/>
                    <a:gd name="T112" fmla="*/ 2147483647 w 3282"/>
                    <a:gd name="T113" fmla="*/ 2147483647 h 2947"/>
                    <a:gd name="T114" fmla="*/ 2147483647 w 3282"/>
                    <a:gd name="T115" fmla="*/ 2147483647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a:solidFill>
                    <a:schemeClr val="bg1"/>
                  </a:solidFill>
                  <a:prstDash val="solid"/>
                  <a:round/>
                </a:ln>
              </p:spPr>
              <p:txBody>
                <a:bodyPr/>
                <a:lstStyle/>
                <a:p>
                  <a:pPr defTabSz="685800">
                    <a:defRPr/>
                  </a:pPr>
                  <a:endParaRPr lang="zh-CN" altLang="en-US" sz="1350">
                    <a:solidFill>
                      <a:prstClr val="black"/>
                    </a:solidFill>
                  </a:endParaRPr>
                </a:p>
              </p:txBody>
            </p:sp>
            <p:sp>
              <p:nvSpPr>
                <p:cNvPr id="76" name="Freeform 108"/>
                <p:cNvSpPr/>
                <p:nvPr/>
              </p:nvSpPr>
              <p:spPr bwMode="gray">
                <a:xfrm>
                  <a:off x="2283209" y="2138808"/>
                  <a:ext cx="3025323" cy="2614241"/>
                </a:xfrm>
                <a:custGeom>
                  <a:avLst/>
                  <a:gdLst/>
                  <a:ahLst/>
                  <a:cxnLst>
                    <a:cxn ang="0">
                      <a:pos x="365" y="51"/>
                    </a:cxn>
                    <a:cxn ang="0">
                      <a:pos x="264" y="149"/>
                    </a:cxn>
                    <a:cxn ang="0">
                      <a:pos x="0" y="307"/>
                    </a:cxn>
                    <a:cxn ang="0">
                      <a:pos x="180" y="614"/>
                    </a:cxn>
                    <a:cxn ang="0">
                      <a:pos x="357" y="681"/>
                    </a:cxn>
                    <a:cxn ang="0">
                      <a:pos x="559" y="637"/>
                    </a:cxn>
                    <a:cxn ang="0">
                      <a:pos x="752" y="708"/>
                    </a:cxn>
                    <a:cxn ang="0">
                      <a:pos x="859" y="771"/>
                    </a:cxn>
                    <a:cxn ang="0">
                      <a:pos x="1032" y="879"/>
                    </a:cxn>
                    <a:cxn ang="0">
                      <a:pos x="1136" y="946"/>
                    </a:cxn>
                    <a:cxn ang="0">
                      <a:pos x="1203" y="1100"/>
                    </a:cxn>
                    <a:cxn ang="0">
                      <a:pos x="1132" y="1271"/>
                    </a:cxn>
                    <a:cxn ang="0">
                      <a:pos x="1077" y="1362"/>
                    </a:cxn>
                    <a:cxn ang="0">
                      <a:pos x="996" y="1468"/>
                    </a:cxn>
                    <a:cxn ang="0">
                      <a:pos x="953" y="1495"/>
                    </a:cxn>
                    <a:cxn ang="0">
                      <a:pos x="1124" y="1558"/>
                    </a:cxn>
                    <a:cxn ang="0">
                      <a:pos x="1256" y="1489"/>
                    </a:cxn>
                    <a:cxn ang="0">
                      <a:pos x="1410" y="1610"/>
                    </a:cxn>
                    <a:cxn ang="0">
                      <a:pos x="1540" y="1739"/>
                    </a:cxn>
                    <a:cxn ang="0">
                      <a:pos x="1650" y="1602"/>
                    </a:cxn>
                    <a:cxn ang="0">
                      <a:pos x="1719" y="1507"/>
                    </a:cxn>
                    <a:cxn ang="0">
                      <a:pos x="1699" y="1395"/>
                    </a:cxn>
                    <a:cxn ang="0">
                      <a:pos x="1723" y="1363"/>
                    </a:cxn>
                    <a:cxn ang="0">
                      <a:pos x="1725" y="1340"/>
                    </a:cxn>
                    <a:cxn ang="0">
                      <a:pos x="1725" y="1306"/>
                    </a:cxn>
                    <a:cxn ang="0">
                      <a:pos x="1888" y="1316"/>
                    </a:cxn>
                    <a:cxn ang="0">
                      <a:pos x="2000" y="1206"/>
                    </a:cxn>
                    <a:cxn ang="0">
                      <a:pos x="2002" y="1068"/>
                    </a:cxn>
                    <a:cxn ang="0">
                      <a:pos x="1809" y="962"/>
                    </a:cxn>
                    <a:cxn ang="0">
                      <a:pos x="1713" y="1023"/>
                    </a:cxn>
                    <a:cxn ang="0">
                      <a:pos x="1774" y="1157"/>
                    </a:cxn>
                    <a:cxn ang="0">
                      <a:pos x="1713" y="1259"/>
                    </a:cxn>
                    <a:cxn ang="0">
                      <a:pos x="1589" y="1206"/>
                    </a:cxn>
                    <a:cxn ang="0">
                      <a:pos x="1563" y="1104"/>
                    </a:cxn>
                    <a:cxn ang="0">
                      <a:pos x="1475" y="970"/>
                    </a:cxn>
                    <a:cxn ang="0">
                      <a:pos x="1365" y="911"/>
                    </a:cxn>
                    <a:cxn ang="0">
                      <a:pos x="1370" y="732"/>
                    </a:cxn>
                    <a:cxn ang="0">
                      <a:pos x="1250" y="592"/>
                    </a:cxn>
                    <a:cxn ang="0">
                      <a:pos x="937" y="641"/>
                    </a:cxn>
                    <a:cxn ang="0">
                      <a:pos x="798" y="509"/>
                    </a:cxn>
                    <a:cxn ang="0">
                      <a:pos x="872" y="362"/>
                    </a:cxn>
                    <a:cxn ang="0">
                      <a:pos x="652" y="399"/>
                    </a:cxn>
                    <a:cxn ang="0">
                      <a:pos x="496" y="208"/>
                    </a:cxn>
                    <a:cxn ang="0">
                      <a:pos x="463" y="9"/>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77" name="Freeform 110"/>
                <p:cNvSpPr/>
                <p:nvPr/>
              </p:nvSpPr>
              <p:spPr bwMode="gray">
                <a:xfrm>
                  <a:off x="1316219" y="2974136"/>
                  <a:ext cx="2811735" cy="2001277"/>
                </a:xfrm>
                <a:custGeom>
                  <a:avLst/>
                  <a:gdLst/>
                  <a:ahLst/>
                  <a:cxnLst>
                    <a:cxn ang="0">
                      <a:pos x="1779" y="1102"/>
                    </a:cxn>
                    <a:cxn ang="0">
                      <a:pos x="1702" y="1115"/>
                    </a:cxn>
                    <a:cxn ang="0">
                      <a:pos x="1586" y="1114"/>
                    </a:cxn>
                    <a:cxn ang="0">
                      <a:pos x="1521" y="1180"/>
                    </a:cxn>
                    <a:cxn ang="0">
                      <a:pos x="1372" y="1094"/>
                    </a:cxn>
                    <a:cxn ang="0">
                      <a:pos x="1232" y="1072"/>
                    </a:cxn>
                    <a:cxn ang="0">
                      <a:pos x="1100" y="1090"/>
                    </a:cxn>
                    <a:cxn ang="0">
                      <a:pos x="1045" y="1149"/>
                    </a:cxn>
                    <a:cxn ang="0">
                      <a:pos x="1039" y="1234"/>
                    </a:cxn>
                    <a:cxn ang="0">
                      <a:pos x="897" y="1314"/>
                    </a:cxn>
                    <a:cxn ang="0">
                      <a:pos x="813" y="1251"/>
                    </a:cxn>
                    <a:cxn ang="0">
                      <a:pos x="618" y="1147"/>
                    </a:cxn>
                    <a:cxn ang="0">
                      <a:pos x="452" y="1117"/>
                    </a:cxn>
                    <a:cxn ang="0">
                      <a:pos x="338" y="1092"/>
                    </a:cxn>
                    <a:cxn ang="0">
                      <a:pos x="256" y="1054"/>
                    </a:cxn>
                    <a:cxn ang="0">
                      <a:pos x="112" y="1023"/>
                    </a:cxn>
                    <a:cxn ang="0">
                      <a:pos x="6" y="822"/>
                    </a:cxn>
                    <a:cxn ang="0">
                      <a:pos x="45" y="738"/>
                    </a:cxn>
                    <a:cxn ang="0">
                      <a:pos x="77" y="594"/>
                    </a:cxn>
                    <a:cxn ang="0">
                      <a:pos x="43" y="529"/>
                    </a:cxn>
                    <a:cxn ang="0">
                      <a:pos x="77" y="466"/>
                    </a:cxn>
                    <a:cxn ang="0">
                      <a:pos x="244" y="466"/>
                    </a:cxn>
                    <a:cxn ang="0">
                      <a:pos x="212" y="383"/>
                    </a:cxn>
                    <a:cxn ang="0">
                      <a:pos x="293" y="299"/>
                    </a:cxn>
                    <a:cxn ang="0">
                      <a:pos x="179" y="126"/>
                    </a:cxn>
                    <a:cxn ang="0">
                      <a:pos x="393" y="70"/>
                    </a:cxn>
                    <a:cxn ang="0">
                      <a:pos x="533" y="37"/>
                    </a:cxn>
                    <a:cxn ang="0">
                      <a:pos x="675" y="13"/>
                    </a:cxn>
                    <a:cxn ang="0">
                      <a:pos x="823" y="57"/>
                    </a:cxn>
                    <a:cxn ang="0">
                      <a:pos x="941" y="127"/>
                    </a:cxn>
                    <a:cxn ang="0">
                      <a:pos x="1075" y="80"/>
                    </a:cxn>
                    <a:cxn ang="0">
                      <a:pos x="1202" y="80"/>
                    </a:cxn>
                    <a:cxn ang="0">
                      <a:pos x="1319" y="96"/>
                    </a:cxn>
                    <a:cxn ang="0">
                      <a:pos x="1456" y="112"/>
                    </a:cxn>
                    <a:cxn ang="0">
                      <a:pos x="1502" y="214"/>
                    </a:cxn>
                    <a:cxn ang="0">
                      <a:pos x="1641" y="320"/>
                    </a:cxn>
                    <a:cxn ang="0">
                      <a:pos x="1702" y="299"/>
                    </a:cxn>
                    <a:cxn ang="0">
                      <a:pos x="1779" y="389"/>
                    </a:cxn>
                    <a:cxn ang="0">
                      <a:pos x="1824" y="494"/>
                    </a:cxn>
                    <a:cxn ang="0">
                      <a:pos x="1872" y="572"/>
                    </a:cxn>
                    <a:cxn ang="0">
                      <a:pos x="1775" y="714"/>
                    </a:cxn>
                    <a:cxn ang="0">
                      <a:pos x="1748" y="801"/>
                    </a:cxn>
                    <a:cxn ang="0">
                      <a:pos x="1726" y="889"/>
                    </a:cxn>
                    <a:cxn ang="0">
                      <a:pos x="1639" y="911"/>
                    </a:cxn>
                    <a:cxn ang="0">
                      <a:pos x="1586" y="887"/>
                    </a:cxn>
                    <a:cxn ang="0">
                      <a:pos x="1661" y="946"/>
                    </a:cxn>
                    <a:cxn ang="0">
                      <a:pos x="1767" y="1001"/>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78" name="Freeform 112"/>
                <p:cNvSpPr/>
                <p:nvPr/>
              </p:nvSpPr>
              <p:spPr bwMode="gray">
                <a:xfrm>
                  <a:off x="2959079" y="4350745"/>
                  <a:ext cx="2737127" cy="2081737"/>
                </a:xfrm>
                <a:custGeom>
                  <a:avLst/>
                  <a:gdLst/>
                  <a:ahLst/>
                  <a:cxnLst>
                    <a:cxn ang="0">
                      <a:pos x="1203" y="1096"/>
                    </a:cxn>
                    <a:cxn ang="0">
                      <a:pos x="1138" y="1047"/>
                    </a:cxn>
                    <a:cxn ang="0">
                      <a:pos x="1077" y="1061"/>
                    </a:cxn>
                    <a:cxn ang="0">
                      <a:pos x="992" y="996"/>
                    </a:cxn>
                    <a:cxn ang="0">
                      <a:pos x="945" y="939"/>
                    </a:cxn>
                    <a:cxn ang="0">
                      <a:pos x="929" y="982"/>
                    </a:cxn>
                    <a:cxn ang="0">
                      <a:pos x="890" y="1007"/>
                    </a:cxn>
                    <a:cxn ang="0">
                      <a:pos x="874" y="1078"/>
                    </a:cxn>
                    <a:cxn ang="0">
                      <a:pos x="780" y="1169"/>
                    </a:cxn>
                    <a:cxn ang="0">
                      <a:pos x="805" y="1271"/>
                    </a:cxn>
                    <a:cxn ang="0">
                      <a:pos x="752" y="1352"/>
                    </a:cxn>
                    <a:cxn ang="0">
                      <a:pos x="670" y="1377"/>
                    </a:cxn>
                    <a:cxn ang="0">
                      <a:pos x="595" y="1352"/>
                    </a:cxn>
                    <a:cxn ang="0">
                      <a:pos x="528" y="1206"/>
                    </a:cxn>
                    <a:cxn ang="0">
                      <a:pos x="445" y="1078"/>
                    </a:cxn>
                    <a:cxn ang="0">
                      <a:pos x="362" y="1025"/>
                    </a:cxn>
                    <a:cxn ang="0">
                      <a:pos x="349" y="954"/>
                    </a:cxn>
                    <a:cxn ang="0">
                      <a:pos x="260" y="1011"/>
                    </a:cxn>
                    <a:cxn ang="0">
                      <a:pos x="215" y="834"/>
                    </a:cxn>
                    <a:cxn ang="0">
                      <a:pos x="205" y="624"/>
                    </a:cxn>
                    <a:cxn ang="0">
                      <a:pos x="160" y="509"/>
                    </a:cxn>
                    <a:cxn ang="0">
                      <a:pos x="199" y="468"/>
                    </a:cxn>
                    <a:cxn ang="0">
                      <a:pos x="105" y="305"/>
                    </a:cxn>
                    <a:cxn ang="0">
                      <a:pos x="8" y="177"/>
                    </a:cxn>
                    <a:cxn ang="0">
                      <a:pos x="140" y="157"/>
                    </a:cxn>
                    <a:cxn ang="0">
                      <a:pos x="280" y="179"/>
                    </a:cxn>
                    <a:cxn ang="0">
                      <a:pos x="429" y="265"/>
                    </a:cxn>
                    <a:cxn ang="0">
                      <a:pos x="496" y="200"/>
                    </a:cxn>
                    <a:cxn ang="0">
                      <a:pos x="610" y="200"/>
                    </a:cxn>
                    <a:cxn ang="0">
                      <a:pos x="687" y="187"/>
                    </a:cxn>
                    <a:cxn ang="0">
                      <a:pos x="673" y="86"/>
                    </a:cxn>
                    <a:cxn ang="0">
                      <a:pos x="774" y="0"/>
                    </a:cxn>
                    <a:cxn ang="0">
                      <a:pos x="833" y="88"/>
                    </a:cxn>
                    <a:cxn ang="0">
                      <a:pos x="961" y="138"/>
                    </a:cxn>
                    <a:cxn ang="0">
                      <a:pos x="1044" y="260"/>
                    </a:cxn>
                    <a:cxn ang="0">
                      <a:pos x="1138" y="216"/>
                    </a:cxn>
                    <a:cxn ang="0">
                      <a:pos x="1242" y="254"/>
                    </a:cxn>
                    <a:cxn ang="0">
                      <a:pos x="1433" y="269"/>
                    </a:cxn>
                    <a:cxn ang="0">
                      <a:pos x="1561" y="291"/>
                    </a:cxn>
                    <a:cxn ang="0">
                      <a:pos x="1679" y="336"/>
                    </a:cxn>
                    <a:cxn ang="0">
                      <a:pos x="1795" y="356"/>
                    </a:cxn>
                    <a:cxn ang="0">
                      <a:pos x="1821" y="519"/>
                    </a:cxn>
                    <a:cxn ang="0">
                      <a:pos x="1727" y="576"/>
                    </a:cxn>
                    <a:cxn ang="0">
                      <a:pos x="1587" y="618"/>
                    </a:cxn>
                    <a:cxn ang="0">
                      <a:pos x="1669" y="771"/>
                    </a:cxn>
                    <a:cxn ang="0">
                      <a:pos x="1732" y="905"/>
                    </a:cxn>
                    <a:cxn ang="0">
                      <a:pos x="1669" y="984"/>
                    </a:cxn>
                    <a:cxn ang="0">
                      <a:pos x="1591" y="905"/>
                    </a:cxn>
                    <a:cxn ang="0">
                      <a:pos x="1516" y="856"/>
                    </a:cxn>
                    <a:cxn ang="0">
                      <a:pos x="1445" y="838"/>
                    </a:cxn>
                    <a:cxn ang="0">
                      <a:pos x="1421" y="895"/>
                    </a:cxn>
                    <a:cxn ang="0">
                      <a:pos x="1378" y="958"/>
                    </a:cxn>
                    <a:cxn ang="0">
                      <a:pos x="1248" y="907"/>
                    </a:cxn>
                    <a:cxn ang="0">
                      <a:pos x="1201" y="986"/>
                    </a:cxn>
                    <a:cxn ang="0">
                      <a:pos x="1280" y="10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79" name="Freeform 114"/>
                <p:cNvSpPr/>
                <p:nvPr/>
              </p:nvSpPr>
              <p:spPr bwMode="gray">
                <a:xfrm>
                  <a:off x="4293264" y="5582526"/>
                  <a:ext cx="1360518" cy="1195207"/>
                </a:xfrm>
                <a:custGeom>
                  <a:avLst/>
                  <a:gdLst/>
                  <a:ahLst/>
                  <a:cxnLst>
                    <a:cxn ang="0">
                      <a:pos x="884" y="339"/>
                    </a:cxn>
                    <a:cxn ang="0">
                      <a:pos x="884" y="424"/>
                    </a:cxn>
                    <a:cxn ang="0">
                      <a:pos x="907" y="520"/>
                    </a:cxn>
                    <a:cxn ang="0">
                      <a:pos x="870" y="555"/>
                    </a:cxn>
                    <a:cxn ang="0">
                      <a:pos x="837" y="607"/>
                    </a:cxn>
                    <a:cxn ang="0">
                      <a:pos x="783" y="640"/>
                    </a:cxn>
                    <a:cxn ang="0">
                      <a:pos x="717" y="636"/>
                    </a:cxn>
                    <a:cxn ang="0">
                      <a:pos x="663" y="695"/>
                    </a:cxn>
                    <a:cxn ang="0">
                      <a:pos x="600" y="670"/>
                    </a:cxn>
                    <a:cxn ang="0">
                      <a:pos x="539" y="654"/>
                    </a:cxn>
                    <a:cxn ang="0">
                      <a:pos x="480" y="695"/>
                    </a:cxn>
                    <a:cxn ang="0">
                      <a:pos x="421" y="735"/>
                    </a:cxn>
                    <a:cxn ang="0">
                      <a:pos x="392" y="782"/>
                    </a:cxn>
                    <a:cxn ang="0">
                      <a:pos x="283" y="740"/>
                    </a:cxn>
                    <a:cxn ang="0">
                      <a:pos x="193" y="794"/>
                    </a:cxn>
                    <a:cxn ang="0">
                      <a:pos x="179" y="746"/>
                    </a:cxn>
                    <a:cxn ang="0">
                      <a:pos x="136" y="672"/>
                    </a:cxn>
                    <a:cxn ang="0">
                      <a:pos x="165" y="504"/>
                    </a:cxn>
                    <a:cxn ang="0">
                      <a:pos x="108" y="465"/>
                    </a:cxn>
                    <a:cxn ang="0">
                      <a:pos x="26" y="473"/>
                    </a:cxn>
                    <a:cxn ang="0">
                      <a:pos x="0" y="390"/>
                    </a:cxn>
                    <a:cxn ang="0">
                      <a:pos x="85" y="351"/>
                    </a:cxn>
                    <a:cxn ang="0">
                      <a:pos x="122" y="341"/>
                    </a:cxn>
                    <a:cxn ang="0">
                      <a:pos x="238" y="331"/>
                    </a:cxn>
                    <a:cxn ang="0">
                      <a:pos x="315" y="276"/>
                    </a:cxn>
                    <a:cxn ang="0">
                      <a:pos x="392" y="189"/>
                    </a:cxn>
                    <a:cxn ang="0">
                      <a:pos x="313" y="166"/>
                    </a:cxn>
                    <a:cxn ang="0">
                      <a:pos x="360" y="87"/>
                    </a:cxn>
                    <a:cxn ang="0">
                      <a:pos x="490" y="138"/>
                    </a:cxn>
                    <a:cxn ang="0">
                      <a:pos x="531" y="75"/>
                    </a:cxn>
                    <a:cxn ang="0">
                      <a:pos x="557" y="18"/>
                    </a:cxn>
                    <a:cxn ang="0">
                      <a:pos x="628" y="36"/>
                    </a:cxn>
                    <a:cxn ang="0">
                      <a:pos x="703" y="85"/>
                    </a:cxn>
                    <a:cxn ang="0">
                      <a:pos x="781" y="164"/>
                    </a:cxn>
                    <a:cxn ang="0">
                      <a:pos x="864" y="209"/>
                    </a:cxn>
                    <a:cxn ang="0">
                      <a:pos x="833" y="309"/>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80" name="Freeform 116"/>
                <p:cNvSpPr/>
                <p:nvPr/>
              </p:nvSpPr>
              <p:spPr bwMode="gray">
                <a:xfrm>
                  <a:off x="5522119" y="5297257"/>
                  <a:ext cx="1206913" cy="1375146"/>
                </a:xfrm>
                <a:custGeom>
                  <a:avLst/>
                  <a:gdLst/>
                  <a:ahLst/>
                  <a:cxnLst>
                    <a:cxn ang="0">
                      <a:pos x="746" y="177"/>
                    </a:cxn>
                    <a:cxn ang="0">
                      <a:pos x="766" y="251"/>
                    </a:cxn>
                    <a:cxn ang="0">
                      <a:pos x="740" y="299"/>
                    </a:cxn>
                    <a:cxn ang="0">
                      <a:pos x="707" y="322"/>
                    </a:cxn>
                    <a:cxn ang="0">
                      <a:pos x="685" y="393"/>
                    </a:cxn>
                    <a:cxn ang="0">
                      <a:pos x="736" y="446"/>
                    </a:cxn>
                    <a:cxn ang="0">
                      <a:pos x="746" y="531"/>
                    </a:cxn>
                    <a:cxn ang="0">
                      <a:pos x="787" y="557"/>
                    </a:cxn>
                    <a:cxn ang="0">
                      <a:pos x="805" y="627"/>
                    </a:cxn>
                    <a:cxn ang="0">
                      <a:pos x="777" y="688"/>
                    </a:cxn>
                    <a:cxn ang="0">
                      <a:pos x="781" y="747"/>
                    </a:cxn>
                    <a:cxn ang="0">
                      <a:pos x="724" y="777"/>
                    </a:cxn>
                    <a:cxn ang="0">
                      <a:pos x="673" y="747"/>
                    </a:cxn>
                    <a:cxn ang="0">
                      <a:pos x="573" y="816"/>
                    </a:cxn>
                    <a:cxn ang="0">
                      <a:pos x="518" y="824"/>
                    </a:cxn>
                    <a:cxn ang="0">
                      <a:pos x="518" y="881"/>
                    </a:cxn>
                    <a:cxn ang="0">
                      <a:pos x="492" y="895"/>
                    </a:cxn>
                    <a:cxn ang="0">
                      <a:pos x="457" y="895"/>
                    </a:cxn>
                    <a:cxn ang="0">
                      <a:pos x="419" y="917"/>
                    </a:cxn>
                    <a:cxn ang="0">
                      <a:pos x="419" y="873"/>
                    </a:cxn>
                    <a:cxn ang="0">
                      <a:pos x="403" y="848"/>
                    </a:cxn>
                    <a:cxn ang="0">
                      <a:pos x="333" y="850"/>
                    </a:cxn>
                    <a:cxn ang="0">
                      <a:pos x="384" y="787"/>
                    </a:cxn>
                    <a:cxn ang="0">
                      <a:pos x="388" y="726"/>
                    </a:cxn>
                    <a:cxn ang="0">
                      <a:pos x="362" y="706"/>
                    </a:cxn>
                    <a:cxn ang="0">
                      <a:pos x="362" y="647"/>
                    </a:cxn>
                    <a:cxn ang="0">
                      <a:pos x="329" y="637"/>
                    </a:cxn>
                    <a:cxn ang="0">
                      <a:pos x="297" y="655"/>
                    </a:cxn>
                    <a:cxn ang="0">
                      <a:pos x="256" y="643"/>
                    </a:cxn>
                    <a:cxn ang="0">
                      <a:pos x="214" y="700"/>
                    </a:cxn>
                    <a:cxn ang="0">
                      <a:pos x="191" y="673"/>
                    </a:cxn>
                    <a:cxn ang="0">
                      <a:pos x="163" y="667"/>
                    </a:cxn>
                    <a:cxn ang="0">
                      <a:pos x="148" y="714"/>
                    </a:cxn>
                    <a:cxn ang="0">
                      <a:pos x="88" y="708"/>
                    </a:cxn>
                    <a:cxn ang="0">
                      <a:pos x="61" y="667"/>
                    </a:cxn>
                    <a:cxn ang="0">
                      <a:pos x="65" y="614"/>
                    </a:cxn>
                    <a:cxn ang="0">
                      <a:pos x="86" y="562"/>
                    </a:cxn>
                    <a:cxn ang="0">
                      <a:pos x="65" y="529"/>
                    </a:cxn>
                    <a:cxn ang="0">
                      <a:pos x="0" y="523"/>
                    </a:cxn>
                    <a:cxn ang="0">
                      <a:pos x="14" y="499"/>
                    </a:cxn>
                    <a:cxn ang="0">
                      <a:pos x="63" y="468"/>
                    </a:cxn>
                    <a:cxn ang="0">
                      <a:pos x="24" y="326"/>
                    </a:cxn>
                    <a:cxn ang="0">
                      <a:pos x="25" y="275"/>
                    </a:cxn>
                    <a:cxn ang="0">
                      <a:pos x="14" y="185"/>
                    </a:cxn>
                    <a:cxn ang="0">
                      <a:pos x="41" y="120"/>
                    </a:cxn>
                    <a:cxn ang="0">
                      <a:pos x="100" y="68"/>
                    </a:cxn>
                    <a:cxn ang="0">
                      <a:pos x="199" y="84"/>
                    </a:cxn>
                    <a:cxn ang="0">
                      <a:pos x="212" y="59"/>
                    </a:cxn>
                    <a:cxn ang="0">
                      <a:pos x="183" y="17"/>
                    </a:cxn>
                    <a:cxn ang="0">
                      <a:pos x="252" y="0"/>
                    </a:cxn>
                    <a:cxn ang="0">
                      <a:pos x="340" y="27"/>
                    </a:cxn>
                    <a:cxn ang="0">
                      <a:pos x="411" y="31"/>
                    </a:cxn>
                    <a:cxn ang="0">
                      <a:pos x="468" y="70"/>
                    </a:cxn>
                    <a:cxn ang="0">
                      <a:pos x="529" y="35"/>
                    </a:cxn>
                    <a:cxn ang="0">
                      <a:pos x="561" y="41"/>
                    </a:cxn>
                    <a:cxn ang="0">
                      <a:pos x="567" y="74"/>
                    </a:cxn>
                    <a:cxn ang="0">
                      <a:pos x="638" y="25"/>
                    </a:cxn>
                    <a:cxn ang="0">
                      <a:pos x="671" y="59"/>
                    </a:cxn>
                    <a:cxn ang="0">
                      <a:pos x="665" y="112"/>
                    </a:cxn>
                    <a:cxn ang="0">
                      <a:pos x="712" y="126"/>
                    </a:cxn>
                    <a:cxn ang="0">
                      <a:pos x="746" y="177"/>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81" name="Freeform 118"/>
                <p:cNvSpPr/>
                <p:nvPr/>
              </p:nvSpPr>
              <p:spPr bwMode="gray">
                <a:xfrm>
                  <a:off x="6549090" y="5158279"/>
                  <a:ext cx="1069396" cy="1474625"/>
                </a:xfrm>
                <a:custGeom>
                  <a:avLst/>
                  <a:gdLst/>
                  <a:ahLst/>
                  <a:cxnLst>
                    <a:cxn ang="0">
                      <a:pos x="77" y="173"/>
                    </a:cxn>
                    <a:cxn ang="0">
                      <a:pos x="27" y="219"/>
                    </a:cxn>
                    <a:cxn ang="0">
                      <a:pos x="61" y="270"/>
                    </a:cxn>
                    <a:cxn ang="0">
                      <a:pos x="81" y="344"/>
                    </a:cxn>
                    <a:cxn ang="0">
                      <a:pos x="55" y="392"/>
                    </a:cxn>
                    <a:cxn ang="0">
                      <a:pos x="22" y="415"/>
                    </a:cxn>
                    <a:cxn ang="0">
                      <a:pos x="0" y="486"/>
                    </a:cxn>
                    <a:cxn ang="0">
                      <a:pos x="51" y="539"/>
                    </a:cxn>
                    <a:cxn ang="0">
                      <a:pos x="61" y="624"/>
                    </a:cxn>
                    <a:cxn ang="0">
                      <a:pos x="102" y="650"/>
                    </a:cxn>
                    <a:cxn ang="0">
                      <a:pos x="120" y="716"/>
                    </a:cxn>
                    <a:cxn ang="0">
                      <a:pos x="92" y="783"/>
                    </a:cxn>
                    <a:cxn ang="0">
                      <a:pos x="96" y="840"/>
                    </a:cxn>
                    <a:cxn ang="0">
                      <a:pos x="128" y="860"/>
                    </a:cxn>
                    <a:cxn ang="0">
                      <a:pos x="197" y="833"/>
                    </a:cxn>
                    <a:cxn ang="0">
                      <a:pos x="224" y="858"/>
                    </a:cxn>
                    <a:cxn ang="0">
                      <a:pos x="185" y="927"/>
                    </a:cxn>
                    <a:cxn ang="0">
                      <a:pos x="155" y="961"/>
                    </a:cxn>
                    <a:cxn ang="0">
                      <a:pos x="183" y="982"/>
                    </a:cxn>
                    <a:cxn ang="0">
                      <a:pos x="327" y="923"/>
                    </a:cxn>
                    <a:cxn ang="0">
                      <a:pos x="382" y="949"/>
                    </a:cxn>
                    <a:cxn ang="0">
                      <a:pos x="403" y="888"/>
                    </a:cxn>
                    <a:cxn ang="0">
                      <a:pos x="398" y="833"/>
                    </a:cxn>
                    <a:cxn ang="0">
                      <a:pos x="425" y="726"/>
                    </a:cxn>
                    <a:cxn ang="0">
                      <a:pos x="459" y="677"/>
                    </a:cxn>
                    <a:cxn ang="0">
                      <a:pos x="457" y="628"/>
                    </a:cxn>
                    <a:cxn ang="0">
                      <a:pos x="476" y="604"/>
                    </a:cxn>
                    <a:cxn ang="0">
                      <a:pos x="462" y="569"/>
                    </a:cxn>
                    <a:cxn ang="0">
                      <a:pos x="468" y="518"/>
                    </a:cxn>
                    <a:cxn ang="0">
                      <a:pos x="525" y="496"/>
                    </a:cxn>
                    <a:cxn ang="0">
                      <a:pos x="535" y="423"/>
                    </a:cxn>
                    <a:cxn ang="0">
                      <a:pos x="539" y="368"/>
                    </a:cxn>
                    <a:cxn ang="0">
                      <a:pos x="569" y="346"/>
                    </a:cxn>
                    <a:cxn ang="0">
                      <a:pos x="602" y="346"/>
                    </a:cxn>
                    <a:cxn ang="0">
                      <a:pos x="653" y="317"/>
                    </a:cxn>
                    <a:cxn ang="0">
                      <a:pos x="697" y="297"/>
                    </a:cxn>
                    <a:cxn ang="0">
                      <a:pos x="697" y="256"/>
                    </a:cxn>
                    <a:cxn ang="0">
                      <a:pos x="711" y="254"/>
                    </a:cxn>
                    <a:cxn ang="0">
                      <a:pos x="697" y="193"/>
                    </a:cxn>
                    <a:cxn ang="0">
                      <a:pos x="620" y="134"/>
                    </a:cxn>
                    <a:cxn ang="0">
                      <a:pos x="638" y="73"/>
                    </a:cxn>
                    <a:cxn ang="0">
                      <a:pos x="612" y="57"/>
                    </a:cxn>
                    <a:cxn ang="0">
                      <a:pos x="535" y="55"/>
                    </a:cxn>
                    <a:cxn ang="0">
                      <a:pos x="506" y="20"/>
                    </a:cxn>
                    <a:cxn ang="0">
                      <a:pos x="447" y="81"/>
                    </a:cxn>
                    <a:cxn ang="0">
                      <a:pos x="407" y="67"/>
                    </a:cxn>
                    <a:cxn ang="0">
                      <a:pos x="439" y="28"/>
                    </a:cxn>
                    <a:cxn ang="0">
                      <a:pos x="417" y="0"/>
                    </a:cxn>
                    <a:cxn ang="0">
                      <a:pos x="384" y="14"/>
                    </a:cxn>
                    <a:cxn ang="0">
                      <a:pos x="348" y="59"/>
                    </a:cxn>
                    <a:cxn ang="0">
                      <a:pos x="331" y="55"/>
                    </a:cxn>
                    <a:cxn ang="0">
                      <a:pos x="301" y="81"/>
                    </a:cxn>
                    <a:cxn ang="0">
                      <a:pos x="250" y="61"/>
                    </a:cxn>
                    <a:cxn ang="0">
                      <a:pos x="214" y="98"/>
                    </a:cxn>
                    <a:cxn ang="0">
                      <a:pos x="183" y="108"/>
                    </a:cxn>
                    <a:cxn ang="0">
                      <a:pos x="140" y="159"/>
                    </a:cxn>
                    <a:cxn ang="0">
                      <a:pos x="77" y="17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82" name="Freeform 120"/>
                <p:cNvSpPr/>
                <p:nvPr/>
              </p:nvSpPr>
              <p:spPr bwMode="gray">
                <a:xfrm>
                  <a:off x="6671975" y="3935276"/>
                  <a:ext cx="1085488" cy="1342962"/>
                </a:xfrm>
                <a:custGeom>
                  <a:avLst/>
                  <a:gdLst/>
                  <a:ahLst/>
                  <a:cxnLst>
                    <a:cxn ang="0">
                      <a:pos x="74" y="591"/>
                    </a:cxn>
                    <a:cxn ang="0">
                      <a:pos x="94" y="620"/>
                    </a:cxn>
                    <a:cxn ang="0">
                      <a:pos x="133" y="652"/>
                    </a:cxn>
                    <a:cxn ang="0">
                      <a:pos x="165" y="650"/>
                    </a:cxn>
                    <a:cxn ang="0">
                      <a:pos x="202" y="669"/>
                    </a:cxn>
                    <a:cxn ang="0">
                      <a:pos x="202" y="766"/>
                    </a:cxn>
                    <a:cxn ang="0">
                      <a:pos x="234" y="807"/>
                    </a:cxn>
                    <a:cxn ang="0">
                      <a:pos x="250" y="868"/>
                    </a:cxn>
                    <a:cxn ang="0">
                      <a:pos x="267" y="872"/>
                    </a:cxn>
                    <a:cxn ang="0">
                      <a:pos x="303" y="827"/>
                    </a:cxn>
                    <a:cxn ang="0">
                      <a:pos x="338" y="815"/>
                    </a:cxn>
                    <a:cxn ang="0">
                      <a:pos x="358" y="841"/>
                    </a:cxn>
                    <a:cxn ang="0">
                      <a:pos x="326" y="878"/>
                    </a:cxn>
                    <a:cxn ang="0">
                      <a:pos x="366" y="894"/>
                    </a:cxn>
                    <a:cxn ang="0">
                      <a:pos x="425" y="833"/>
                    </a:cxn>
                    <a:cxn ang="0">
                      <a:pos x="454" y="868"/>
                    </a:cxn>
                    <a:cxn ang="0">
                      <a:pos x="531" y="870"/>
                    </a:cxn>
                    <a:cxn ang="0">
                      <a:pos x="557" y="886"/>
                    </a:cxn>
                    <a:cxn ang="0">
                      <a:pos x="616" y="825"/>
                    </a:cxn>
                    <a:cxn ang="0">
                      <a:pos x="645" y="752"/>
                    </a:cxn>
                    <a:cxn ang="0">
                      <a:pos x="673" y="709"/>
                    </a:cxn>
                    <a:cxn ang="0">
                      <a:pos x="704" y="697"/>
                    </a:cxn>
                    <a:cxn ang="0">
                      <a:pos x="683" y="654"/>
                    </a:cxn>
                    <a:cxn ang="0">
                      <a:pos x="722" y="604"/>
                    </a:cxn>
                    <a:cxn ang="0">
                      <a:pos x="720" y="563"/>
                    </a:cxn>
                    <a:cxn ang="0">
                      <a:pos x="689" y="567"/>
                    </a:cxn>
                    <a:cxn ang="0">
                      <a:pos x="647" y="551"/>
                    </a:cxn>
                    <a:cxn ang="0">
                      <a:pos x="598" y="567"/>
                    </a:cxn>
                    <a:cxn ang="0">
                      <a:pos x="588" y="508"/>
                    </a:cxn>
                    <a:cxn ang="0">
                      <a:pos x="533" y="482"/>
                    </a:cxn>
                    <a:cxn ang="0">
                      <a:pos x="521" y="429"/>
                    </a:cxn>
                    <a:cxn ang="0">
                      <a:pos x="549" y="386"/>
                    </a:cxn>
                    <a:cxn ang="0">
                      <a:pos x="496" y="331"/>
                    </a:cxn>
                    <a:cxn ang="0">
                      <a:pos x="431" y="252"/>
                    </a:cxn>
                    <a:cxn ang="0">
                      <a:pos x="435" y="185"/>
                    </a:cxn>
                    <a:cxn ang="0">
                      <a:pos x="403" y="166"/>
                    </a:cxn>
                    <a:cxn ang="0">
                      <a:pos x="374" y="173"/>
                    </a:cxn>
                    <a:cxn ang="0">
                      <a:pos x="358" y="138"/>
                    </a:cxn>
                    <a:cxn ang="0">
                      <a:pos x="291" y="136"/>
                    </a:cxn>
                    <a:cxn ang="0">
                      <a:pos x="305" y="47"/>
                    </a:cxn>
                    <a:cxn ang="0">
                      <a:pos x="273" y="61"/>
                    </a:cxn>
                    <a:cxn ang="0">
                      <a:pos x="214" y="0"/>
                    </a:cxn>
                    <a:cxn ang="0">
                      <a:pos x="177" y="16"/>
                    </a:cxn>
                    <a:cxn ang="0">
                      <a:pos x="157" y="63"/>
                    </a:cxn>
                    <a:cxn ang="0">
                      <a:pos x="137" y="67"/>
                    </a:cxn>
                    <a:cxn ang="0">
                      <a:pos x="149" y="101"/>
                    </a:cxn>
                    <a:cxn ang="0">
                      <a:pos x="204" y="122"/>
                    </a:cxn>
                    <a:cxn ang="0">
                      <a:pos x="222" y="183"/>
                    </a:cxn>
                    <a:cxn ang="0">
                      <a:pos x="167" y="215"/>
                    </a:cxn>
                    <a:cxn ang="0">
                      <a:pos x="114" y="166"/>
                    </a:cxn>
                    <a:cxn ang="0">
                      <a:pos x="67" y="195"/>
                    </a:cxn>
                    <a:cxn ang="0">
                      <a:pos x="86" y="250"/>
                    </a:cxn>
                    <a:cxn ang="0">
                      <a:pos x="49" y="282"/>
                    </a:cxn>
                    <a:cxn ang="0">
                      <a:pos x="53" y="335"/>
                    </a:cxn>
                    <a:cxn ang="0">
                      <a:pos x="0" y="349"/>
                    </a:cxn>
                    <a:cxn ang="0">
                      <a:pos x="43" y="384"/>
                    </a:cxn>
                    <a:cxn ang="0">
                      <a:pos x="98" y="447"/>
                    </a:cxn>
                    <a:cxn ang="0">
                      <a:pos x="157" y="410"/>
                    </a:cxn>
                    <a:cxn ang="0">
                      <a:pos x="175" y="473"/>
                    </a:cxn>
                    <a:cxn ang="0">
                      <a:pos x="171" y="536"/>
                    </a:cxn>
                    <a:cxn ang="0">
                      <a:pos x="96" y="575"/>
                    </a:cxn>
                    <a:cxn ang="0">
                      <a:pos x="74" y="591"/>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83" name="Freeform 122"/>
                <p:cNvSpPr/>
                <p:nvPr/>
              </p:nvSpPr>
              <p:spPr bwMode="gray">
                <a:xfrm>
                  <a:off x="5342180" y="4502890"/>
                  <a:ext cx="1705767" cy="1070858"/>
                </a:xfrm>
                <a:custGeom>
                  <a:avLst/>
                  <a:gdLst/>
                  <a:ahLst/>
                  <a:cxnLst>
                    <a:cxn ang="0">
                      <a:pos x="159" y="205"/>
                    </a:cxn>
                    <a:cxn ang="0">
                      <a:pos x="208" y="256"/>
                    </a:cxn>
                    <a:cxn ang="0">
                      <a:pos x="234" y="417"/>
                    </a:cxn>
                    <a:cxn ang="0">
                      <a:pos x="140" y="474"/>
                    </a:cxn>
                    <a:cxn ang="0">
                      <a:pos x="0" y="516"/>
                    </a:cxn>
                    <a:cxn ang="0">
                      <a:pos x="82" y="671"/>
                    </a:cxn>
                    <a:cxn ang="0">
                      <a:pos x="161" y="648"/>
                    </a:cxn>
                    <a:cxn ang="0">
                      <a:pos x="319" y="612"/>
                    </a:cxn>
                    <a:cxn ang="0">
                      <a:pos x="303" y="545"/>
                    </a:cxn>
                    <a:cxn ang="0">
                      <a:pos x="460" y="555"/>
                    </a:cxn>
                    <a:cxn ang="0">
                      <a:pos x="588" y="598"/>
                    </a:cxn>
                    <a:cxn ang="0">
                      <a:pos x="681" y="569"/>
                    </a:cxn>
                    <a:cxn ang="0">
                      <a:pos x="758" y="553"/>
                    </a:cxn>
                    <a:cxn ang="0">
                      <a:pos x="785" y="640"/>
                    </a:cxn>
                    <a:cxn ang="0">
                      <a:pos x="884" y="608"/>
                    </a:cxn>
                    <a:cxn ang="0">
                      <a:pos x="988" y="543"/>
                    </a:cxn>
                    <a:cxn ang="0">
                      <a:pos x="1055" y="496"/>
                    </a:cxn>
                    <a:cxn ang="0">
                      <a:pos x="1136" y="490"/>
                    </a:cxn>
                    <a:cxn ang="0">
                      <a:pos x="1088" y="388"/>
                    </a:cxn>
                    <a:cxn ang="0">
                      <a:pos x="1051" y="272"/>
                    </a:cxn>
                    <a:cxn ang="0">
                      <a:pos x="980" y="242"/>
                    </a:cxn>
                    <a:cxn ang="0">
                      <a:pos x="901" y="236"/>
                    </a:cxn>
                    <a:cxn ang="0">
                      <a:pos x="783" y="203"/>
                    </a:cxn>
                    <a:cxn ang="0">
                      <a:pos x="744" y="98"/>
                    </a:cxn>
                    <a:cxn ang="0">
                      <a:pos x="628" y="106"/>
                    </a:cxn>
                    <a:cxn ang="0">
                      <a:pos x="427" y="87"/>
                    </a:cxn>
                    <a:cxn ang="0">
                      <a:pos x="283" y="24"/>
                    </a:cxn>
                    <a:cxn ang="0">
                      <a:pos x="201" y="16"/>
                    </a:cxn>
                    <a:cxn ang="0">
                      <a:pos x="171" y="10"/>
                    </a:cxn>
                    <a:cxn ang="0">
                      <a:pos x="140" y="4"/>
                    </a:cxn>
                    <a:cxn ang="0">
                      <a:pos x="134" y="8"/>
                    </a:cxn>
                    <a:cxn ang="0">
                      <a:pos x="124" y="28"/>
                    </a:cxn>
                    <a:cxn ang="0">
                      <a:pos x="118" y="39"/>
                    </a:cxn>
                    <a:cxn ang="0">
                      <a:pos x="216" y="98"/>
                    </a:cxn>
                    <a:cxn ang="0">
                      <a:pos x="130" y="1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84" name="Freeform 124"/>
                <p:cNvSpPr/>
                <p:nvPr/>
              </p:nvSpPr>
              <p:spPr bwMode="gray">
                <a:xfrm>
                  <a:off x="5659633" y="3661710"/>
                  <a:ext cx="1345888" cy="1196670"/>
                </a:xfrm>
                <a:custGeom>
                  <a:avLst/>
                  <a:gdLst/>
                  <a:ahLst/>
                  <a:cxnLst>
                    <a:cxn ang="0">
                      <a:pos x="0" y="339"/>
                    </a:cxn>
                    <a:cxn ang="0">
                      <a:pos x="28" y="402"/>
                    </a:cxn>
                    <a:cxn ang="0">
                      <a:pos x="65" y="463"/>
                    </a:cxn>
                    <a:cxn ang="0">
                      <a:pos x="120" y="510"/>
                    </a:cxn>
                    <a:cxn ang="0">
                      <a:pos x="117" y="561"/>
                    </a:cxn>
                    <a:cxn ang="0">
                      <a:pos x="211" y="648"/>
                    </a:cxn>
                    <a:cxn ang="0">
                      <a:pos x="302" y="685"/>
                    </a:cxn>
                    <a:cxn ang="0">
                      <a:pos x="416" y="667"/>
                    </a:cxn>
                    <a:cxn ang="0">
                      <a:pos x="465" y="687"/>
                    </a:cxn>
                    <a:cxn ang="0">
                      <a:pos x="532" y="659"/>
                    </a:cxn>
                    <a:cxn ang="0">
                      <a:pos x="536" y="721"/>
                    </a:cxn>
                    <a:cxn ang="0">
                      <a:pos x="571" y="764"/>
                    </a:cxn>
                    <a:cxn ang="0">
                      <a:pos x="624" y="748"/>
                    </a:cxn>
                    <a:cxn ang="0">
                      <a:pos x="689" y="797"/>
                    </a:cxn>
                    <a:cxn ang="0">
                      <a:pos x="750" y="776"/>
                    </a:cxn>
                    <a:cxn ang="0">
                      <a:pos x="772" y="756"/>
                    </a:cxn>
                    <a:cxn ang="0">
                      <a:pos x="845" y="719"/>
                    </a:cxn>
                    <a:cxn ang="0">
                      <a:pos x="851" y="654"/>
                    </a:cxn>
                    <a:cxn ang="0">
                      <a:pos x="831" y="595"/>
                    </a:cxn>
                    <a:cxn ang="0">
                      <a:pos x="774" y="630"/>
                    </a:cxn>
                    <a:cxn ang="0">
                      <a:pos x="717" y="567"/>
                    </a:cxn>
                    <a:cxn ang="0">
                      <a:pos x="678" y="534"/>
                    </a:cxn>
                    <a:cxn ang="0">
                      <a:pos x="727" y="518"/>
                    </a:cxn>
                    <a:cxn ang="0">
                      <a:pos x="723" y="465"/>
                    </a:cxn>
                    <a:cxn ang="0">
                      <a:pos x="760" y="433"/>
                    </a:cxn>
                    <a:cxn ang="0">
                      <a:pos x="743" y="378"/>
                    </a:cxn>
                    <a:cxn ang="0">
                      <a:pos x="788" y="349"/>
                    </a:cxn>
                    <a:cxn ang="0">
                      <a:pos x="841" y="398"/>
                    </a:cxn>
                    <a:cxn ang="0">
                      <a:pos x="896" y="366"/>
                    </a:cxn>
                    <a:cxn ang="0">
                      <a:pos x="876" y="303"/>
                    </a:cxn>
                    <a:cxn ang="0">
                      <a:pos x="823" y="284"/>
                    </a:cxn>
                    <a:cxn ang="0">
                      <a:pos x="811" y="250"/>
                    </a:cxn>
                    <a:cxn ang="0">
                      <a:pos x="727" y="266"/>
                    </a:cxn>
                    <a:cxn ang="0">
                      <a:pos x="676" y="213"/>
                    </a:cxn>
                    <a:cxn ang="0">
                      <a:pos x="626" y="215"/>
                    </a:cxn>
                    <a:cxn ang="0">
                      <a:pos x="622" y="165"/>
                    </a:cxn>
                    <a:cxn ang="0">
                      <a:pos x="691" y="83"/>
                    </a:cxn>
                    <a:cxn ang="0">
                      <a:pos x="683" y="12"/>
                    </a:cxn>
                    <a:cxn ang="0">
                      <a:pos x="609" y="26"/>
                    </a:cxn>
                    <a:cxn ang="0">
                      <a:pos x="445" y="0"/>
                    </a:cxn>
                    <a:cxn ang="0">
                      <a:pos x="437" y="130"/>
                    </a:cxn>
                    <a:cxn ang="0">
                      <a:pos x="353" y="197"/>
                    </a:cxn>
                    <a:cxn ang="0">
                      <a:pos x="288" y="209"/>
                    </a:cxn>
                    <a:cxn ang="0">
                      <a:pos x="168" y="286"/>
                    </a:cxn>
                    <a:cxn ang="0">
                      <a:pos x="97" y="317"/>
                    </a:cxn>
                    <a:cxn ang="0">
                      <a:pos x="0" y="339"/>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85" name="Freeform 126"/>
                <p:cNvSpPr/>
                <p:nvPr/>
              </p:nvSpPr>
              <p:spPr bwMode="gray">
                <a:xfrm>
                  <a:off x="5624524" y="2592314"/>
                  <a:ext cx="753405" cy="1581418"/>
                </a:xfrm>
                <a:custGeom>
                  <a:avLst/>
                  <a:gdLst/>
                  <a:ahLst/>
                  <a:cxnLst>
                    <a:cxn ang="0">
                      <a:pos x="25" y="942"/>
                    </a:cxn>
                    <a:cxn ang="0">
                      <a:pos x="23" y="1051"/>
                    </a:cxn>
                    <a:cxn ang="0">
                      <a:pos x="120" y="1027"/>
                    </a:cxn>
                    <a:cxn ang="0">
                      <a:pos x="191" y="998"/>
                    </a:cxn>
                    <a:cxn ang="0">
                      <a:pos x="311" y="919"/>
                    </a:cxn>
                    <a:cxn ang="0">
                      <a:pos x="376" y="909"/>
                    </a:cxn>
                    <a:cxn ang="0">
                      <a:pos x="460" y="840"/>
                    </a:cxn>
                    <a:cxn ang="0">
                      <a:pos x="468" y="712"/>
                    </a:cxn>
                    <a:cxn ang="0">
                      <a:pos x="429" y="675"/>
                    </a:cxn>
                    <a:cxn ang="0">
                      <a:pos x="433" y="635"/>
                    </a:cxn>
                    <a:cxn ang="0">
                      <a:pos x="460" y="600"/>
                    </a:cxn>
                    <a:cxn ang="0">
                      <a:pos x="454" y="565"/>
                    </a:cxn>
                    <a:cxn ang="0">
                      <a:pos x="484" y="504"/>
                    </a:cxn>
                    <a:cxn ang="0">
                      <a:pos x="470" y="433"/>
                    </a:cxn>
                    <a:cxn ang="0">
                      <a:pos x="395" y="395"/>
                    </a:cxn>
                    <a:cxn ang="0">
                      <a:pos x="397" y="324"/>
                    </a:cxn>
                    <a:cxn ang="0">
                      <a:pos x="429" y="293"/>
                    </a:cxn>
                    <a:cxn ang="0">
                      <a:pos x="435" y="254"/>
                    </a:cxn>
                    <a:cxn ang="0">
                      <a:pos x="476" y="240"/>
                    </a:cxn>
                    <a:cxn ang="0">
                      <a:pos x="502" y="169"/>
                    </a:cxn>
                    <a:cxn ang="0">
                      <a:pos x="476" y="122"/>
                    </a:cxn>
                    <a:cxn ang="0">
                      <a:pos x="437" y="104"/>
                    </a:cxn>
                    <a:cxn ang="0">
                      <a:pos x="441" y="61"/>
                    </a:cxn>
                    <a:cxn ang="0">
                      <a:pos x="484" y="41"/>
                    </a:cxn>
                    <a:cxn ang="0">
                      <a:pos x="454" y="0"/>
                    </a:cxn>
                    <a:cxn ang="0">
                      <a:pos x="348" y="43"/>
                    </a:cxn>
                    <a:cxn ang="0">
                      <a:pos x="285" y="43"/>
                    </a:cxn>
                    <a:cxn ang="0">
                      <a:pos x="199" y="74"/>
                    </a:cxn>
                    <a:cxn ang="0">
                      <a:pos x="151" y="193"/>
                    </a:cxn>
                    <a:cxn ang="0">
                      <a:pos x="73" y="222"/>
                    </a:cxn>
                    <a:cxn ang="0">
                      <a:pos x="73" y="291"/>
                    </a:cxn>
                    <a:cxn ang="0">
                      <a:pos x="45" y="415"/>
                    </a:cxn>
                    <a:cxn ang="0">
                      <a:pos x="0" y="468"/>
                    </a:cxn>
                    <a:cxn ang="0">
                      <a:pos x="51" y="555"/>
                    </a:cxn>
                    <a:cxn ang="0">
                      <a:pos x="14" y="655"/>
                    </a:cxn>
                    <a:cxn ang="0">
                      <a:pos x="33" y="789"/>
                    </a:cxn>
                    <a:cxn ang="0">
                      <a:pos x="57" y="877"/>
                    </a:cxn>
                    <a:cxn ang="0">
                      <a:pos x="25" y="942"/>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86" name="Freeform 129"/>
                <p:cNvSpPr/>
                <p:nvPr/>
              </p:nvSpPr>
              <p:spPr bwMode="gray">
                <a:xfrm>
                  <a:off x="8205117" y="6161843"/>
                  <a:ext cx="362805" cy="915789"/>
                </a:xfrm>
                <a:custGeom>
                  <a:avLst/>
                  <a:gdLst/>
                  <a:ahLst/>
                  <a:cxnLst>
                    <a:cxn ang="0">
                      <a:pos x="172" y="4"/>
                    </a:cxn>
                    <a:cxn ang="0">
                      <a:pos x="154" y="24"/>
                    </a:cxn>
                    <a:cxn ang="0">
                      <a:pos x="132" y="44"/>
                    </a:cxn>
                    <a:cxn ang="0">
                      <a:pos x="111" y="63"/>
                    </a:cxn>
                    <a:cxn ang="0">
                      <a:pos x="87" y="97"/>
                    </a:cxn>
                    <a:cxn ang="0">
                      <a:pos x="73" y="122"/>
                    </a:cxn>
                    <a:cxn ang="0">
                      <a:pos x="63" y="148"/>
                    </a:cxn>
                    <a:cxn ang="0">
                      <a:pos x="44" y="189"/>
                    </a:cxn>
                    <a:cxn ang="0">
                      <a:pos x="20" y="234"/>
                    </a:cxn>
                    <a:cxn ang="0">
                      <a:pos x="4" y="268"/>
                    </a:cxn>
                    <a:cxn ang="0">
                      <a:pos x="2" y="309"/>
                    </a:cxn>
                    <a:cxn ang="0">
                      <a:pos x="14" y="354"/>
                    </a:cxn>
                    <a:cxn ang="0">
                      <a:pos x="18" y="396"/>
                    </a:cxn>
                    <a:cxn ang="0">
                      <a:pos x="12" y="431"/>
                    </a:cxn>
                    <a:cxn ang="0">
                      <a:pos x="24" y="455"/>
                    </a:cxn>
                    <a:cxn ang="0">
                      <a:pos x="57" y="477"/>
                    </a:cxn>
                    <a:cxn ang="0">
                      <a:pos x="85" y="514"/>
                    </a:cxn>
                    <a:cxn ang="0">
                      <a:pos x="111" y="540"/>
                    </a:cxn>
                    <a:cxn ang="0">
                      <a:pos x="130" y="555"/>
                    </a:cxn>
                    <a:cxn ang="0">
                      <a:pos x="140" y="583"/>
                    </a:cxn>
                    <a:cxn ang="0">
                      <a:pos x="148" y="606"/>
                    </a:cxn>
                    <a:cxn ang="0">
                      <a:pos x="162" y="606"/>
                    </a:cxn>
                    <a:cxn ang="0">
                      <a:pos x="168" y="581"/>
                    </a:cxn>
                    <a:cxn ang="0">
                      <a:pos x="168" y="538"/>
                    </a:cxn>
                    <a:cxn ang="0">
                      <a:pos x="179" y="494"/>
                    </a:cxn>
                    <a:cxn ang="0">
                      <a:pos x="201" y="457"/>
                    </a:cxn>
                    <a:cxn ang="0">
                      <a:pos x="217" y="412"/>
                    </a:cxn>
                    <a:cxn ang="0">
                      <a:pos x="225" y="343"/>
                    </a:cxn>
                    <a:cxn ang="0">
                      <a:pos x="229" y="264"/>
                    </a:cxn>
                    <a:cxn ang="0">
                      <a:pos x="229" y="203"/>
                    </a:cxn>
                    <a:cxn ang="0">
                      <a:pos x="240" y="156"/>
                    </a:cxn>
                    <a:cxn ang="0">
                      <a:pos x="238" y="112"/>
                    </a:cxn>
                    <a:cxn ang="0">
                      <a:pos x="223" y="73"/>
                    </a:cxn>
                    <a:cxn ang="0">
                      <a:pos x="207" y="42"/>
                    </a:cxn>
                    <a:cxn ang="0">
                      <a:pos x="185" y="10"/>
                    </a:cxn>
                    <a:cxn ang="0">
                      <a:pos x="173" y="0"/>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87" name="Freeform 76"/>
                <p:cNvSpPr/>
                <p:nvPr/>
              </p:nvSpPr>
              <p:spPr bwMode="gray">
                <a:xfrm>
                  <a:off x="5447511" y="5415753"/>
                  <a:ext cx="585168" cy="516410"/>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no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grpSp>
          <p:sp>
            <p:nvSpPr>
              <p:cNvPr id="53" name="Freeform 128"/>
              <p:cNvSpPr/>
              <p:nvPr/>
            </p:nvSpPr>
            <p:spPr bwMode="gray">
              <a:xfrm>
                <a:off x="4442460" y="2909704"/>
                <a:ext cx="1392701" cy="1995425"/>
              </a:xfrm>
              <a:custGeom>
                <a:avLst/>
                <a:gdLst/>
                <a:ahLst/>
                <a:cxnLst>
                  <a:cxn ang="0">
                    <a:pos x="8" y="425"/>
                  </a:cxn>
                  <a:cxn ang="0">
                    <a:pos x="87" y="504"/>
                  </a:cxn>
                  <a:cxn ang="0">
                    <a:pos x="124" y="595"/>
                  </a:cxn>
                  <a:cxn ang="0">
                    <a:pos x="107" y="681"/>
                  </a:cxn>
                  <a:cxn ang="0">
                    <a:pos x="174" y="732"/>
                  </a:cxn>
                  <a:cxn ang="0">
                    <a:pos x="272" y="748"/>
                  </a:cxn>
                  <a:cxn ang="0">
                    <a:pos x="317" y="689"/>
                  </a:cxn>
                  <a:cxn ang="0">
                    <a:pos x="315" y="612"/>
                  </a:cxn>
                  <a:cxn ang="0">
                    <a:pos x="288" y="435"/>
                  </a:cxn>
                  <a:cxn ang="0">
                    <a:pos x="370" y="453"/>
                  </a:cxn>
                  <a:cxn ang="0">
                    <a:pos x="439" y="504"/>
                  </a:cxn>
                  <a:cxn ang="0">
                    <a:pos x="575" y="603"/>
                  </a:cxn>
                  <a:cxn ang="0">
                    <a:pos x="561" y="697"/>
                  </a:cxn>
                  <a:cxn ang="0">
                    <a:pos x="449" y="758"/>
                  </a:cxn>
                  <a:cxn ang="0">
                    <a:pos x="396" y="819"/>
                  </a:cxn>
                  <a:cxn ang="0">
                    <a:pos x="286" y="797"/>
                  </a:cxn>
                  <a:cxn ang="0">
                    <a:pos x="260" y="890"/>
                  </a:cxn>
                  <a:cxn ang="0">
                    <a:pos x="282" y="998"/>
                  </a:cxn>
                  <a:cxn ang="0">
                    <a:pos x="195" y="1071"/>
                  </a:cxn>
                  <a:cxn ang="0">
                    <a:pos x="215" y="1142"/>
                  </a:cxn>
                  <a:cxn ang="0">
                    <a:pos x="252" y="1217"/>
                  </a:cxn>
                  <a:cxn ang="0">
                    <a:pos x="443" y="1232"/>
                  </a:cxn>
                  <a:cxn ang="0">
                    <a:pos x="571" y="1254"/>
                  </a:cxn>
                  <a:cxn ang="0">
                    <a:pos x="689" y="1299"/>
                  </a:cxn>
                  <a:cxn ang="0">
                    <a:pos x="754" y="1323"/>
                  </a:cxn>
                  <a:cxn ang="0">
                    <a:pos x="727" y="1234"/>
                  </a:cxn>
                  <a:cxn ang="0">
                    <a:pos x="811" y="1163"/>
                  </a:cxn>
                  <a:cxn ang="0">
                    <a:pos x="715" y="1104"/>
                  </a:cxn>
                  <a:cxn ang="0">
                    <a:pos x="802" y="1083"/>
                  </a:cxn>
                  <a:cxn ang="0">
                    <a:pos x="926" y="1065"/>
                  </a:cxn>
                  <a:cxn ang="0">
                    <a:pos x="874" y="967"/>
                  </a:cxn>
                  <a:cxn ang="0">
                    <a:pos x="809" y="845"/>
                  </a:cxn>
                  <a:cxn ang="0">
                    <a:pos x="843" y="671"/>
                  </a:cxn>
                  <a:cxn ang="0">
                    <a:pos x="800" y="449"/>
                  </a:cxn>
                  <a:cxn ang="0">
                    <a:pos x="786" y="262"/>
                  </a:cxn>
                  <a:cxn ang="0">
                    <a:pos x="859" y="85"/>
                  </a:cxn>
                  <a:cxn ang="0">
                    <a:pos x="825" y="0"/>
                  </a:cxn>
                  <a:cxn ang="0">
                    <a:pos x="731" y="40"/>
                  </a:cxn>
                  <a:cxn ang="0">
                    <a:pos x="658" y="179"/>
                  </a:cxn>
                  <a:cxn ang="0">
                    <a:pos x="516" y="349"/>
                  </a:cxn>
                  <a:cxn ang="0">
                    <a:pos x="396" y="337"/>
                  </a:cxn>
                  <a:cxn ang="0">
                    <a:pos x="296" y="282"/>
                  </a:cxn>
                  <a:cxn ang="0">
                    <a:pos x="290" y="168"/>
                  </a:cxn>
                  <a:cxn ang="0">
                    <a:pos x="272" y="73"/>
                  </a:cxn>
                  <a:cxn ang="0">
                    <a:pos x="172" y="170"/>
                  </a:cxn>
                  <a:cxn ang="0">
                    <a:pos x="107" y="362"/>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grpSp>
        <p:sp>
          <p:nvSpPr>
            <p:cNvPr id="88" name="矩形 87"/>
            <p:cNvSpPr>
              <a:spLocks noChangeArrowheads="1"/>
            </p:cNvSpPr>
            <p:nvPr/>
          </p:nvSpPr>
          <p:spPr bwMode="auto">
            <a:xfrm>
              <a:off x="3228975" y="2750811"/>
              <a:ext cx="16795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defTabSz="685800"/>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9" name="组合 88"/>
            <p:cNvGrpSpPr/>
            <p:nvPr/>
          </p:nvGrpSpPr>
          <p:grpSpPr bwMode="auto">
            <a:xfrm>
              <a:off x="4908550" y="2303136"/>
              <a:ext cx="1998663" cy="261938"/>
              <a:chOff x="4652638" y="1937949"/>
              <a:chExt cx="1998319" cy="261610"/>
            </a:xfrm>
          </p:grpSpPr>
          <p:sp>
            <p:nvSpPr>
              <p:cNvPr id="90" name="椭圆 89"/>
              <p:cNvSpPr/>
              <p:nvPr/>
            </p:nvSpPr>
            <p:spPr>
              <a:xfrm>
                <a:off x="4652638" y="2025156"/>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91" name="直接连接符 90"/>
              <p:cNvCxnSpPr/>
              <p:nvPr/>
            </p:nvCxnSpPr>
            <p:spPr>
              <a:xfrm flipV="1">
                <a:off x="4754221" y="2058448"/>
                <a:ext cx="1352317" cy="17441"/>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2" name="矩形 80"/>
              <p:cNvSpPr>
                <a:spLocks noChangeArrowheads="1"/>
              </p:cNvSpPr>
              <p:nvPr/>
            </p:nvSpPr>
            <p:spPr bwMode="auto">
              <a:xfrm>
                <a:off x="6184163" y="193794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25%</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93" name="组合 92"/>
            <p:cNvGrpSpPr/>
            <p:nvPr/>
          </p:nvGrpSpPr>
          <p:grpSpPr bwMode="auto">
            <a:xfrm>
              <a:off x="5568952" y="1366511"/>
              <a:ext cx="965756" cy="658813"/>
              <a:chOff x="5313149" y="1002313"/>
              <a:chExt cx="966707" cy="657915"/>
            </a:xfrm>
          </p:grpSpPr>
          <p:sp>
            <p:nvSpPr>
              <p:cNvPr id="94" name="椭圆 93"/>
              <p:cNvSpPr/>
              <p:nvPr/>
            </p:nvSpPr>
            <p:spPr>
              <a:xfrm>
                <a:off x="5313149" y="1558139"/>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95" name="组合 75"/>
              <p:cNvGrpSpPr/>
              <p:nvPr/>
            </p:nvGrpSpPr>
            <p:grpSpPr bwMode="auto">
              <a:xfrm>
                <a:off x="5400288" y="1240936"/>
                <a:ext cx="853996" cy="332152"/>
                <a:chOff x="6489561" y="980261"/>
                <a:chExt cx="926399" cy="360313"/>
              </a:xfrm>
            </p:grpSpPr>
            <p:cxnSp>
              <p:nvCxnSpPr>
                <p:cNvPr id="97" name="直接连接符 96"/>
                <p:cNvCxnSpPr/>
                <p:nvPr/>
              </p:nvCxnSpPr>
              <p:spPr>
                <a:xfrm flipV="1">
                  <a:off x="6489843" y="981089"/>
                  <a:ext cx="334414" cy="35942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824258" y="981089"/>
                  <a:ext cx="591258"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96" name="矩形 81"/>
              <p:cNvSpPr>
                <a:spLocks noChangeArrowheads="1"/>
              </p:cNvSpPr>
              <p:nvPr/>
            </p:nvSpPr>
            <p:spPr bwMode="auto">
              <a:xfrm>
                <a:off x="5812602" y="1002313"/>
                <a:ext cx="467254" cy="26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11%</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99" name="组合 98"/>
            <p:cNvGrpSpPr/>
            <p:nvPr/>
          </p:nvGrpSpPr>
          <p:grpSpPr bwMode="auto">
            <a:xfrm>
              <a:off x="2557463" y="4020811"/>
              <a:ext cx="1323975" cy="261938"/>
              <a:chOff x="2302059" y="3655902"/>
              <a:chExt cx="1324154" cy="261610"/>
            </a:xfrm>
          </p:grpSpPr>
          <p:sp>
            <p:nvSpPr>
              <p:cNvPr id="100" name="椭圆 99"/>
              <p:cNvSpPr/>
              <p:nvPr/>
            </p:nvSpPr>
            <p:spPr>
              <a:xfrm>
                <a:off x="3524124" y="3741275"/>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101" name="直接连接符 100"/>
              <p:cNvCxnSpPr/>
              <p:nvPr/>
            </p:nvCxnSpPr>
            <p:spPr>
              <a:xfrm flipH="1">
                <a:off x="2775198" y="3792256"/>
                <a:ext cx="749401" cy="1586"/>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2" name="矩形 88"/>
              <p:cNvSpPr>
                <a:spLocks noChangeArrowheads="1"/>
              </p:cNvSpPr>
              <p:nvPr/>
            </p:nvSpPr>
            <p:spPr bwMode="auto">
              <a:xfrm>
                <a:off x="2302059" y="365590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10%</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103" name="组合 102"/>
            <p:cNvGrpSpPr/>
            <p:nvPr/>
          </p:nvGrpSpPr>
          <p:grpSpPr bwMode="auto">
            <a:xfrm>
              <a:off x="3419475" y="1768149"/>
              <a:ext cx="1187450" cy="455612"/>
              <a:chOff x="3163624" y="1403954"/>
              <a:chExt cx="1188316" cy="454919"/>
            </a:xfrm>
          </p:grpSpPr>
          <p:sp>
            <p:nvSpPr>
              <p:cNvPr id="104" name="椭圆 103"/>
              <p:cNvSpPr/>
              <p:nvPr/>
            </p:nvSpPr>
            <p:spPr>
              <a:xfrm>
                <a:off x="4249851" y="1756784"/>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105" name="直接连接符 104"/>
              <p:cNvCxnSpPr/>
              <p:nvPr/>
            </p:nvCxnSpPr>
            <p:spPr>
              <a:xfrm flipH="1" flipV="1">
                <a:off x="3996081" y="1516495"/>
                <a:ext cx="268484" cy="255199"/>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a:off x="3640221" y="1518080"/>
                <a:ext cx="357448"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7" name="矩形 103"/>
              <p:cNvSpPr>
                <a:spLocks noChangeArrowheads="1"/>
              </p:cNvSpPr>
              <p:nvPr/>
            </p:nvSpPr>
            <p:spPr bwMode="auto">
              <a:xfrm>
                <a:off x="3163624" y="1403954"/>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8%</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108" name="组合 107"/>
            <p:cNvGrpSpPr/>
            <p:nvPr/>
          </p:nvGrpSpPr>
          <p:grpSpPr bwMode="auto">
            <a:xfrm>
              <a:off x="5456238" y="2653974"/>
              <a:ext cx="1458912" cy="558800"/>
              <a:chOff x="5200864" y="2288822"/>
              <a:chExt cx="1459172" cy="558540"/>
            </a:xfrm>
          </p:grpSpPr>
          <p:sp>
            <p:nvSpPr>
              <p:cNvPr id="109" name="椭圆 108"/>
              <p:cNvSpPr/>
              <p:nvPr/>
            </p:nvSpPr>
            <p:spPr>
              <a:xfrm>
                <a:off x="5200864" y="2745273"/>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10" name="组合 95"/>
              <p:cNvGrpSpPr/>
              <p:nvPr/>
            </p:nvGrpSpPr>
            <p:grpSpPr bwMode="auto">
              <a:xfrm>
                <a:off x="5288003" y="2428070"/>
                <a:ext cx="853996" cy="332152"/>
                <a:chOff x="6489561" y="980261"/>
                <a:chExt cx="926399" cy="360313"/>
              </a:xfrm>
            </p:grpSpPr>
            <p:cxnSp>
              <p:nvCxnSpPr>
                <p:cNvPr id="112" name="直接连接符 111"/>
                <p:cNvCxnSpPr/>
                <p:nvPr/>
              </p:nvCxnSpPr>
              <p:spPr>
                <a:xfrm flipV="1">
                  <a:off x="6489766" y="980681"/>
                  <a:ext cx="334145" cy="35974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6823911" y="980681"/>
                  <a:ext cx="59250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11" name="矩形 98"/>
              <p:cNvSpPr>
                <a:spLocks noChangeArrowheads="1"/>
              </p:cNvSpPr>
              <p:nvPr/>
            </p:nvSpPr>
            <p:spPr bwMode="auto">
              <a:xfrm>
                <a:off x="6193242" y="228882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21%</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114" name="组合 113"/>
            <p:cNvGrpSpPr/>
            <p:nvPr/>
          </p:nvGrpSpPr>
          <p:grpSpPr bwMode="auto">
            <a:xfrm>
              <a:off x="5526088" y="4016049"/>
              <a:ext cx="3189287" cy="719137"/>
              <a:chOff x="1249046" y="3286879"/>
              <a:chExt cx="3338459" cy="718919"/>
            </a:xfrm>
          </p:grpSpPr>
          <p:sp>
            <p:nvSpPr>
              <p:cNvPr id="115" name="TextBox 109"/>
              <p:cNvSpPr txBox="1">
                <a:spLocks noChangeArrowheads="1"/>
              </p:cNvSpPr>
              <p:nvPr/>
            </p:nvSpPr>
            <p:spPr bwMode="auto">
              <a:xfrm>
                <a:off x="1435171" y="3286879"/>
                <a:ext cx="3152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600" dirty="0">
                    <a:solidFill>
                      <a:srgbClr val="960000"/>
                    </a:solidFill>
                    <a:latin typeface="微软雅黑" panose="020B0503020204020204" pitchFamily="34" charset="-122"/>
                    <a:ea typeface="微软雅黑" panose="020B0503020204020204" pitchFamily="34" charset="-122"/>
                  </a:rPr>
                  <a:t>点击添加文本 </a:t>
                </a:r>
                <a:r>
                  <a:rPr lang="en-US" altLang="zh-CN" sz="1600" dirty="0">
                    <a:solidFill>
                      <a:srgbClr val="960000"/>
                    </a:solidFill>
                    <a:latin typeface="Arial" panose="020B0604020202020204" pitchFamily="34" charset="0"/>
                    <a:ea typeface="DFHSGothic-W5" panose="020B0509000000000000" pitchFamily="49" charset="-128"/>
                  </a:rPr>
                  <a:t>Click to add text</a:t>
                </a:r>
                <a:endParaRPr lang="zh-CN" altLang="en-US" sz="1600" b="1" dirty="0">
                  <a:solidFill>
                    <a:srgbClr val="960000"/>
                  </a:solidFill>
                  <a:latin typeface="DFHSGothic-W5" panose="020B0509000000000000" pitchFamily="49" charset="-128"/>
                  <a:ea typeface="DFGHSGothic-W5" panose="020B0500000000000000" pitchFamily="50" charset="-128"/>
                </a:endParaRPr>
              </a:p>
            </p:txBody>
          </p:sp>
          <p:sp>
            <p:nvSpPr>
              <p:cNvPr id="116" name="矩形 76"/>
              <p:cNvSpPr>
                <a:spLocks noChangeArrowheads="1"/>
              </p:cNvSpPr>
              <p:nvPr/>
            </p:nvSpPr>
            <p:spPr bwMode="auto">
              <a:xfrm>
                <a:off x="1445133" y="3574129"/>
                <a:ext cx="3062608" cy="43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zh-CN" sz="1100">
                    <a:solidFill>
                      <a:srgbClr val="595959"/>
                    </a:solidFill>
                    <a:latin typeface="微软雅黑" panose="020B0503020204020204" pitchFamily="34" charset="-122"/>
                    <a:ea typeface="微软雅黑" panose="020B0503020204020204" pitchFamily="34" charset="-122"/>
                  </a:rPr>
                  <a:t>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p:txBody>
          </p:sp>
          <p:grpSp>
            <p:nvGrpSpPr>
              <p:cNvPr id="117" name="组合 111"/>
              <p:cNvGrpSpPr/>
              <p:nvPr/>
            </p:nvGrpSpPr>
            <p:grpSpPr bwMode="auto">
              <a:xfrm>
                <a:off x="1249046" y="3377778"/>
                <a:ext cx="156756" cy="156756"/>
                <a:chOff x="5308985" y="532629"/>
                <a:chExt cx="156756" cy="156756"/>
              </a:xfrm>
            </p:grpSpPr>
            <p:sp>
              <p:nvSpPr>
                <p:cNvPr id="118" name="圆角矩形 11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9" name="等腰三角形 118"/>
                <p:cNvSpPr/>
                <p:nvPr/>
              </p:nvSpPr>
              <p:spPr>
                <a:xfrm rot="5400000">
                  <a:off x="5360901" y="587483"/>
                  <a:ext cx="52371" cy="4652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grpSp>
      <p:sp>
        <p:nvSpPr>
          <p:cNvPr id="121" name="矩形 120"/>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xit" presetSubtype="32" fill="hold" nodeType="withEffect">
                                  <p:stCondLst>
                                    <p:cond delay="0"/>
                                  </p:stCondLst>
                                  <p:childTnLst>
                                    <p:animEffect transition="out" filter="circle(out)">
                                      <p:cBhvr>
                                        <p:cTn id="6" dur="750"/>
                                        <p:tgtEl>
                                          <p:spTgt spid="120"/>
                                        </p:tgtEl>
                                      </p:cBhvr>
                                    </p:animEffect>
                                    <p:set>
                                      <p:cBhvr>
                                        <p:cTn id="7" dur="1" fill="hold">
                                          <p:stCondLst>
                                            <p:cond delay="749"/>
                                          </p:stCondLst>
                                        </p:cTn>
                                        <p:tgtEl>
                                          <p:spTgt spid="120"/>
                                        </p:tgtEl>
                                        <p:attrNameLst>
                                          <p:attrName>style.visibility</p:attrName>
                                        </p:attrNameLst>
                                      </p:cBhvr>
                                      <p:to>
                                        <p:strVal val="hidden"/>
                                      </p:to>
                                    </p:set>
                                  </p:childTnLst>
                                </p:cTn>
                              </p:par>
                              <p:par>
                                <p:cTn id="8" presetID="12" presetClass="entr" presetSubtype="2" fill="hold" nodeType="withEffect">
                                  <p:stCondLst>
                                    <p:cond delay="6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500"/>
                                        <p:tgtEl>
                                          <p:spTgt spid="15"/>
                                        </p:tgtEl>
                                        <p:attrNameLst>
                                          <p:attrName>ppt_x</p:attrName>
                                        </p:attrNameLst>
                                      </p:cBhvr>
                                      <p:tavLst>
                                        <p:tav tm="0">
                                          <p:val>
                                            <p:strVal val="#ppt_x+#ppt_w*1.125000"/>
                                          </p:val>
                                        </p:tav>
                                        <p:tav tm="100000">
                                          <p:val>
                                            <p:strVal val="#ppt_x"/>
                                          </p:val>
                                        </p:tav>
                                      </p:tavLst>
                                    </p:anim>
                                    <p:animEffect transition="in" filter="wipe(left)">
                                      <p:cBhvr>
                                        <p:cTn id="11" dur="500"/>
                                        <p:tgtEl>
                                          <p:spTgt spid="15"/>
                                        </p:tgtEl>
                                      </p:cBhvr>
                                    </p:animEffect>
                                  </p:childTnLst>
                                </p:cTn>
                              </p:par>
                              <p:par>
                                <p:cTn id="12" presetID="12" presetClass="entr" presetSubtype="2" fill="hold" nodeType="withEffect">
                                  <p:stCondLst>
                                    <p:cond delay="6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ppt_x</p:attrName>
                                        </p:attrNameLst>
                                      </p:cBhvr>
                                      <p:tavLst>
                                        <p:tav tm="0">
                                          <p:val>
                                            <p:strVal val="#ppt_x+#ppt_w*1.125000"/>
                                          </p:val>
                                        </p:tav>
                                        <p:tav tm="100000">
                                          <p:val>
                                            <p:strVal val="#ppt_x"/>
                                          </p:val>
                                        </p:tav>
                                      </p:tavLst>
                                    </p:anim>
                                    <p:animEffect transition="in" filter="wipe(left)">
                                      <p:cBhvr>
                                        <p:cTn id="15" dur="500"/>
                                        <p:tgtEl>
                                          <p:spTgt spid="9"/>
                                        </p:tgtEl>
                                      </p:cBhvr>
                                    </p:animEffect>
                                  </p:childTnLst>
                                </p:cTn>
                              </p:par>
                              <p:par>
                                <p:cTn id="16" presetID="12" presetClass="entr" presetSubtype="8" fill="hold" nodeType="withEffect">
                                  <p:stCondLst>
                                    <p:cond delay="6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ppt_x</p:attrName>
                                        </p:attrNameLst>
                                      </p:cBhvr>
                                      <p:tavLst>
                                        <p:tav tm="0">
                                          <p:val>
                                            <p:strVal val="#ppt_x-#ppt_w*1.125000"/>
                                          </p:val>
                                        </p:tav>
                                        <p:tav tm="100000">
                                          <p:val>
                                            <p:strVal val="#ppt_x"/>
                                          </p:val>
                                        </p:tav>
                                      </p:tavLst>
                                    </p:anim>
                                    <p:animEffect transition="in" filter="wipe(right)">
                                      <p:cBhvr>
                                        <p:cTn id="19" dur="500"/>
                                        <p:tgtEl>
                                          <p:spTgt spid="3"/>
                                        </p:tgtEl>
                                      </p:cBhvr>
                                    </p:animEffect>
                                  </p:childTnLst>
                                </p:cTn>
                              </p:par>
                              <p:par>
                                <p:cTn id="20" presetID="12" presetClass="entr" presetSubtype="8" fill="hold" nodeType="withEffect">
                                  <p:stCondLst>
                                    <p:cond delay="60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p:tgtEl>
                                          <p:spTgt spid="21"/>
                                        </p:tgtEl>
                                        <p:attrNameLst>
                                          <p:attrName>ppt_x</p:attrName>
                                        </p:attrNameLst>
                                      </p:cBhvr>
                                      <p:tavLst>
                                        <p:tav tm="0">
                                          <p:val>
                                            <p:strVal val="#ppt_x-#ppt_w*1.125000"/>
                                          </p:val>
                                        </p:tav>
                                        <p:tav tm="100000">
                                          <p:val>
                                            <p:strVal val="#ppt_x"/>
                                          </p:val>
                                        </p:tav>
                                      </p:tavLst>
                                    </p:anim>
                                    <p:animEffect transition="in" filter="wipe(right)">
                                      <p:cBhvr>
                                        <p:cTn id="23" dur="500"/>
                                        <p:tgtEl>
                                          <p:spTgt spid="21"/>
                                        </p:tgtEl>
                                      </p:cBhvr>
                                    </p:animEffect>
                                  </p:childTnLst>
                                </p:cTn>
                              </p:par>
                            </p:childTnLst>
                          </p:cTn>
                        </p:par>
                        <p:par>
                          <p:cTn id="24" fill="hold">
                            <p:stCondLst>
                              <p:cond delay="1000"/>
                            </p:stCondLst>
                            <p:childTnLst>
                              <p:par>
                                <p:cTn id="25" presetID="12" presetClass="entr" presetSubtype="8" fill="hold" nodeType="afterEffect">
                                  <p:stCondLst>
                                    <p:cond delay="2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p:tgtEl>
                                          <p:spTgt spid="33"/>
                                        </p:tgtEl>
                                        <p:attrNameLst>
                                          <p:attrName>ppt_x</p:attrName>
                                        </p:attrNameLst>
                                      </p:cBhvr>
                                      <p:tavLst>
                                        <p:tav tm="0">
                                          <p:val>
                                            <p:strVal val="#ppt_x-#ppt_w*1.125000"/>
                                          </p:val>
                                        </p:tav>
                                        <p:tav tm="100000">
                                          <p:val>
                                            <p:strVal val="#ppt_x"/>
                                          </p:val>
                                        </p:tav>
                                      </p:tavLst>
                                    </p:anim>
                                    <p:animEffect transition="in" filter="wipe(right)">
                                      <p:cBhvr>
                                        <p:cTn id="28" dur="500"/>
                                        <p:tgtEl>
                                          <p:spTgt spid="33"/>
                                        </p:tgtEl>
                                      </p:cBhvr>
                                    </p:animEffect>
                                  </p:childTnLst>
                                </p:cTn>
                              </p:par>
                              <p:par>
                                <p:cTn id="29" presetID="12" presetClass="entr" presetSubtype="8" fill="hold" nodeType="withEffect">
                                  <p:stCondLst>
                                    <p:cond delay="20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p:tgtEl>
                                          <p:spTgt spid="45"/>
                                        </p:tgtEl>
                                        <p:attrNameLst>
                                          <p:attrName>ppt_x</p:attrName>
                                        </p:attrNameLst>
                                      </p:cBhvr>
                                      <p:tavLst>
                                        <p:tav tm="0">
                                          <p:val>
                                            <p:strVal val="#ppt_x-#ppt_w*1.125000"/>
                                          </p:val>
                                        </p:tav>
                                        <p:tav tm="100000">
                                          <p:val>
                                            <p:strVal val="#ppt_x"/>
                                          </p:val>
                                        </p:tav>
                                      </p:tavLst>
                                    </p:anim>
                                    <p:animEffect transition="in" filter="wipe(right)">
                                      <p:cBhvr>
                                        <p:cTn id="32" dur="500"/>
                                        <p:tgtEl>
                                          <p:spTgt spid="45"/>
                                        </p:tgtEl>
                                      </p:cBhvr>
                                    </p:animEffect>
                                  </p:childTnLst>
                                </p:cTn>
                              </p:par>
                              <p:par>
                                <p:cTn id="33" presetID="12" presetClass="entr" presetSubtype="1" fill="hold" nodeType="withEffect">
                                  <p:stCondLst>
                                    <p:cond delay="60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p:tgtEl>
                                          <p:spTgt spid="27"/>
                                        </p:tgtEl>
                                        <p:attrNameLst>
                                          <p:attrName>ppt_y</p:attrName>
                                        </p:attrNameLst>
                                      </p:cBhvr>
                                      <p:tavLst>
                                        <p:tav tm="0">
                                          <p:val>
                                            <p:strVal val="#ppt_y-#ppt_h*1.125000"/>
                                          </p:val>
                                        </p:tav>
                                        <p:tav tm="100000">
                                          <p:val>
                                            <p:strVal val="#ppt_y"/>
                                          </p:val>
                                        </p:tav>
                                      </p:tavLst>
                                    </p:anim>
                                    <p:animEffect transition="in" filter="wipe(down)">
                                      <p:cBhvr>
                                        <p:cTn id="36" dur="500"/>
                                        <p:tgtEl>
                                          <p:spTgt spid="27"/>
                                        </p:tgtEl>
                                      </p:cBhvr>
                                    </p:animEffect>
                                  </p:childTnLst>
                                </p:cTn>
                              </p:par>
                              <p:par>
                                <p:cTn id="37" presetID="1" presetClass="entr" presetSubtype="0" fill="hold" grpId="0" nodeType="withEffect">
                                  <p:stCondLst>
                                    <p:cond delay="2100"/>
                                  </p:stCondLst>
                                  <p:childTnLst>
                                    <p:set>
                                      <p:cBhvr>
                                        <p:cTn id="3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2603500" y="1398588"/>
            <a:ext cx="4103688" cy="2392362"/>
            <a:chOff x="3011497" y="1532571"/>
            <a:chExt cx="3852128" cy="2232248"/>
          </a:xfrm>
        </p:grpSpPr>
        <p:cxnSp>
          <p:nvCxnSpPr>
            <p:cNvPr id="4" name="直接连接符 3"/>
            <p:cNvCxnSpPr/>
            <p:nvPr/>
          </p:nvCxnSpPr>
          <p:spPr>
            <a:xfrm>
              <a:off x="3011497"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97415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3830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90096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863625"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9" name="任意多边形 8"/>
          <p:cNvSpPr/>
          <p:nvPr/>
        </p:nvSpPr>
        <p:spPr>
          <a:xfrm>
            <a:off x="1603375" y="1636713"/>
            <a:ext cx="5114925"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 name="任意多边形 9"/>
          <p:cNvSpPr/>
          <p:nvPr/>
        </p:nvSpPr>
        <p:spPr>
          <a:xfrm>
            <a:off x="1576388" y="1655763"/>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F04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 name="任意多边形 10"/>
          <p:cNvSpPr/>
          <p:nvPr/>
        </p:nvSpPr>
        <p:spPr>
          <a:xfrm>
            <a:off x="1587500" y="2998788"/>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2" name="组合 11"/>
          <p:cNvGrpSpPr/>
          <p:nvPr/>
        </p:nvGrpSpPr>
        <p:grpSpPr bwMode="auto">
          <a:xfrm>
            <a:off x="2508250" y="2068513"/>
            <a:ext cx="169863" cy="169862"/>
            <a:chOff x="2801434" y="2821296"/>
            <a:chExt cx="195766" cy="195766"/>
          </a:xfrm>
        </p:grpSpPr>
        <p:sp>
          <p:nvSpPr>
            <p:cNvPr id="13" name="椭圆 1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 name="椭圆 13"/>
            <p:cNvSpPr/>
            <p:nvPr/>
          </p:nvSpPr>
          <p:spPr>
            <a:xfrm>
              <a:off x="2849003" y="2868865"/>
              <a:ext cx="100628" cy="1006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5" name="组合 14"/>
          <p:cNvGrpSpPr/>
          <p:nvPr/>
        </p:nvGrpSpPr>
        <p:grpSpPr bwMode="auto">
          <a:xfrm>
            <a:off x="2508250" y="2897188"/>
            <a:ext cx="169863" cy="169862"/>
            <a:chOff x="2801434" y="2821296"/>
            <a:chExt cx="195766" cy="195766"/>
          </a:xfrm>
        </p:grpSpPr>
        <p:sp>
          <p:nvSpPr>
            <p:cNvPr id="16" name="椭圆 1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椭圆 16"/>
            <p:cNvSpPr/>
            <p:nvPr/>
          </p:nvSpPr>
          <p:spPr>
            <a:xfrm>
              <a:off x="2849003" y="2868865"/>
              <a:ext cx="100628"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8" name="组合 17"/>
          <p:cNvGrpSpPr/>
          <p:nvPr/>
        </p:nvGrpSpPr>
        <p:grpSpPr bwMode="auto">
          <a:xfrm>
            <a:off x="3016250" y="2984500"/>
            <a:ext cx="168275" cy="169863"/>
            <a:chOff x="2801434" y="2821296"/>
            <a:chExt cx="195766" cy="195766"/>
          </a:xfrm>
        </p:grpSpPr>
        <p:sp>
          <p:nvSpPr>
            <p:cNvPr id="19" name="椭圆 1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0" name="椭圆 19"/>
            <p:cNvSpPr/>
            <p:nvPr/>
          </p:nvSpPr>
          <p:spPr>
            <a:xfrm>
              <a:off x="2849452" y="2868865"/>
              <a:ext cx="99730"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1" name="组合 20"/>
          <p:cNvGrpSpPr/>
          <p:nvPr/>
        </p:nvGrpSpPr>
        <p:grpSpPr bwMode="auto">
          <a:xfrm>
            <a:off x="3016250" y="2293938"/>
            <a:ext cx="168275" cy="169862"/>
            <a:chOff x="2801434" y="2821296"/>
            <a:chExt cx="195766" cy="195766"/>
          </a:xfrm>
        </p:grpSpPr>
        <p:sp>
          <p:nvSpPr>
            <p:cNvPr id="22" name="椭圆 2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3" name="椭圆 22"/>
            <p:cNvSpPr/>
            <p:nvPr/>
          </p:nvSpPr>
          <p:spPr>
            <a:xfrm>
              <a:off x="2849452" y="2868865"/>
              <a:ext cx="99730" cy="1006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4" name="组合 23"/>
          <p:cNvGrpSpPr/>
          <p:nvPr/>
        </p:nvGrpSpPr>
        <p:grpSpPr bwMode="auto">
          <a:xfrm>
            <a:off x="3544888" y="2149475"/>
            <a:ext cx="169862" cy="169863"/>
            <a:chOff x="2801434" y="2821296"/>
            <a:chExt cx="195766" cy="195766"/>
          </a:xfrm>
        </p:grpSpPr>
        <p:sp>
          <p:nvSpPr>
            <p:cNvPr id="25" name="椭圆 2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6" name="椭圆 25"/>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7" name="组合 26"/>
          <p:cNvGrpSpPr/>
          <p:nvPr/>
        </p:nvGrpSpPr>
        <p:grpSpPr bwMode="auto">
          <a:xfrm>
            <a:off x="3544888" y="3119438"/>
            <a:ext cx="169862" cy="169862"/>
            <a:chOff x="2801434" y="2821296"/>
            <a:chExt cx="195766" cy="195766"/>
          </a:xfrm>
        </p:grpSpPr>
        <p:sp>
          <p:nvSpPr>
            <p:cNvPr id="28" name="椭圆 2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9" name="椭圆 28"/>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0" name="组合 29"/>
          <p:cNvGrpSpPr/>
          <p:nvPr/>
        </p:nvGrpSpPr>
        <p:grpSpPr bwMode="auto">
          <a:xfrm>
            <a:off x="4040188" y="3109913"/>
            <a:ext cx="169862" cy="169862"/>
            <a:chOff x="2801434" y="2821296"/>
            <a:chExt cx="195766" cy="195766"/>
          </a:xfrm>
        </p:grpSpPr>
        <p:sp>
          <p:nvSpPr>
            <p:cNvPr id="31" name="椭圆 3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2" name="椭圆 31"/>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3" name="组合 32"/>
          <p:cNvGrpSpPr/>
          <p:nvPr/>
        </p:nvGrpSpPr>
        <p:grpSpPr bwMode="auto">
          <a:xfrm>
            <a:off x="4040188" y="2527300"/>
            <a:ext cx="169862" cy="169863"/>
            <a:chOff x="2801434" y="2821296"/>
            <a:chExt cx="195766" cy="195766"/>
          </a:xfrm>
        </p:grpSpPr>
        <p:sp>
          <p:nvSpPr>
            <p:cNvPr id="34" name="椭圆 3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5" name="椭圆 34"/>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6" name="组合 35"/>
          <p:cNvGrpSpPr/>
          <p:nvPr/>
        </p:nvGrpSpPr>
        <p:grpSpPr bwMode="auto">
          <a:xfrm>
            <a:off x="4570413" y="2651125"/>
            <a:ext cx="169862" cy="169863"/>
            <a:chOff x="2801434" y="2821296"/>
            <a:chExt cx="195766" cy="195766"/>
          </a:xfrm>
        </p:grpSpPr>
        <p:sp>
          <p:nvSpPr>
            <p:cNvPr id="37" name="椭圆 3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8" name="椭圆 37"/>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9" name="组合 38"/>
          <p:cNvGrpSpPr/>
          <p:nvPr/>
        </p:nvGrpSpPr>
        <p:grpSpPr bwMode="auto">
          <a:xfrm>
            <a:off x="4570413" y="2990850"/>
            <a:ext cx="169862" cy="169863"/>
            <a:chOff x="2801434" y="2821296"/>
            <a:chExt cx="195766" cy="195766"/>
          </a:xfrm>
        </p:grpSpPr>
        <p:sp>
          <p:nvSpPr>
            <p:cNvPr id="40" name="椭圆 3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1" name="椭圆 40"/>
            <p:cNvSpPr/>
            <p:nvPr/>
          </p:nvSpPr>
          <p:spPr>
            <a:xfrm>
              <a:off x="2849003" y="2868865"/>
              <a:ext cx="100627"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42" name="组合 41"/>
          <p:cNvGrpSpPr/>
          <p:nvPr/>
        </p:nvGrpSpPr>
        <p:grpSpPr bwMode="auto">
          <a:xfrm>
            <a:off x="5057775" y="3067050"/>
            <a:ext cx="169863" cy="169863"/>
            <a:chOff x="2801434" y="2821296"/>
            <a:chExt cx="195766" cy="195766"/>
          </a:xfrm>
        </p:grpSpPr>
        <p:sp>
          <p:nvSpPr>
            <p:cNvPr id="43" name="椭圆 4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4" name="椭圆 43"/>
            <p:cNvSpPr/>
            <p:nvPr/>
          </p:nvSpPr>
          <p:spPr>
            <a:xfrm>
              <a:off x="2849003" y="2868865"/>
              <a:ext cx="100628"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45" name="组合 44"/>
          <p:cNvGrpSpPr/>
          <p:nvPr/>
        </p:nvGrpSpPr>
        <p:grpSpPr bwMode="auto">
          <a:xfrm>
            <a:off x="5057775" y="2357438"/>
            <a:ext cx="169863" cy="168275"/>
            <a:chOff x="2801434" y="2821296"/>
            <a:chExt cx="195766" cy="195766"/>
          </a:xfrm>
        </p:grpSpPr>
        <p:sp>
          <p:nvSpPr>
            <p:cNvPr id="46" name="椭圆 4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7" name="椭圆 46"/>
            <p:cNvSpPr/>
            <p:nvPr/>
          </p:nvSpPr>
          <p:spPr>
            <a:xfrm>
              <a:off x="2849003" y="2869314"/>
              <a:ext cx="100628" cy="9973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48" name="组合 47"/>
          <p:cNvGrpSpPr/>
          <p:nvPr/>
        </p:nvGrpSpPr>
        <p:grpSpPr bwMode="auto">
          <a:xfrm>
            <a:off x="5595938" y="1828800"/>
            <a:ext cx="169862" cy="169863"/>
            <a:chOff x="2801434" y="2821296"/>
            <a:chExt cx="195766" cy="195766"/>
          </a:xfrm>
        </p:grpSpPr>
        <p:sp>
          <p:nvSpPr>
            <p:cNvPr id="49" name="椭圆 4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0" name="椭圆 49"/>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51" name="组合 50"/>
          <p:cNvGrpSpPr/>
          <p:nvPr/>
        </p:nvGrpSpPr>
        <p:grpSpPr bwMode="auto">
          <a:xfrm>
            <a:off x="6097588" y="3021013"/>
            <a:ext cx="169862" cy="169862"/>
            <a:chOff x="2801434" y="2821296"/>
            <a:chExt cx="195766" cy="195766"/>
          </a:xfrm>
        </p:grpSpPr>
        <p:sp>
          <p:nvSpPr>
            <p:cNvPr id="52" name="椭圆 5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3" name="椭圆 52"/>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54" name="组合 53"/>
          <p:cNvGrpSpPr/>
          <p:nvPr/>
        </p:nvGrpSpPr>
        <p:grpSpPr bwMode="auto">
          <a:xfrm>
            <a:off x="6097588" y="2209800"/>
            <a:ext cx="169862" cy="169863"/>
            <a:chOff x="2801434" y="2821296"/>
            <a:chExt cx="195766" cy="195766"/>
          </a:xfrm>
        </p:grpSpPr>
        <p:sp>
          <p:nvSpPr>
            <p:cNvPr id="55" name="椭圆 5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6" name="椭圆 55"/>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57" name="组合 56"/>
          <p:cNvGrpSpPr/>
          <p:nvPr/>
        </p:nvGrpSpPr>
        <p:grpSpPr bwMode="auto">
          <a:xfrm>
            <a:off x="6610350" y="3143250"/>
            <a:ext cx="169863" cy="169863"/>
            <a:chOff x="2801434" y="2821296"/>
            <a:chExt cx="195766" cy="195766"/>
          </a:xfrm>
        </p:grpSpPr>
        <p:sp>
          <p:nvSpPr>
            <p:cNvPr id="58" name="椭圆 5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9" name="椭圆 58"/>
            <p:cNvSpPr/>
            <p:nvPr/>
          </p:nvSpPr>
          <p:spPr>
            <a:xfrm>
              <a:off x="2849003" y="2868865"/>
              <a:ext cx="100628"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60" name="组合 59"/>
          <p:cNvGrpSpPr/>
          <p:nvPr/>
        </p:nvGrpSpPr>
        <p:grpSpPr bwMode="auto">
          <a:xfrm>
            <a:off x="6630988" y="1574800"/>
            <a:ext cx="169862" cy="169863"/>
            <a:chOff x="2801434" y="2821296"/>
            <a:chExt cx="195766" cy="195766"/>
          </a:xfrm>
        </p:grpSpPr>
        <p:sp>
          <p:nvSpPr>
            <p:cNvPr id="61" name="椭圆 6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62" name="椭圆 61"/>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63" name="组合 62"/>
          <p:cNvGrpSpPr/>
          <p:nvPr/>
        </p:nvGrpSpPr>
        <p:grpSpPr bwMode="auto">
          <a:xfrm>
            <a:off x="5595938" y="3189288"/>
            <a:ext cx="169862" cy="169862"/>
            <a:chOff x="2801434" y="2821296"/>
            <a:chExt cx="195766" cy="195766"/>
          </a:xfrm>
        </p:grpSpPr>
        <p:sp>
          <p:nvSpPr>
            <p:cNvPr id="64" name="椭圆 6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65" name="椭圆 64"/>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66" name="组合 65"/>
          <p:cNvGrpSpPr/>
          <p:nvPr/>
        </p:nvGrpSpPr>
        <p:grpSpPr bwMode="auto">
          <a:xfrm>
            <a:off x="1603375" y="3790950"/>
            <a:ext cx="5607050" cy="277813"/>
            <a:chOff x="1485265" y="3124223"/>
            <a:chExt cx="5607015" cy="278864"/>
          </a:xfrm>
        </p:grpSpPr>
        <p:cxnSp>
          <p:nvCxnSpPr>
            <p:cNvPr id="67" name="直接连接符 66"/>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TextBox 139"/>
            <p:cNvSpPr txBox="1">
              <a:spLocks noChangeArrowheads="1"/>
            </p:cNvSpPr>
            <p:nvPr/>
          </p:nvSpPr>
          <p:spPr bwMode="auto">
            <a:xfrm>
              <a:off x="6314010"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2014</a:t>
              </a:r>
              <a:endParaRPr lang="zh-CN" altLang="en-US" sz="1000">
                <a:solidFill>
                  <a:srgbClr val="000000"/>
                </a:solidFill>
                <a:latin typeface="Arial" panose="020B0604020202020204" pitchFamily="34" charset="0"/>
                <a:cs typeface="Arial" panose="020B0604020202020204" pitchFamily="34" charset="0"/>
              </a:endParaRPr>
            </a:p>
          </p:txBody>
        </p:sp>
        <p:sp>
          <p:nvSpPr>
            <p:cNvPr id="69" name="TextBox 141"/>
            <p:cNvSpPr txBox="1">
              <a:spLocks noChangeArrowheads="1"/>
            </p:cNvSpPr>
            <p:nvPr/>
          </p:nvSpPr>
          <p:spPr bwMode="auto">
            <a:xfrm>
              <a:off x="5298298"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2013</a:t>
              </a:r>
              <a:endParaRPr lang="zh-CN" altLang="en-US" sz="1000">
                <a:solidFill>
                  <a:srgbClr val="000000"/>
                </a:solidFill>
                <a:latin typeface="Arial" panose="020B0604020202020204" pitchFamily="34" charset="0"/>
                <a:cs typeface="Arial" panose="020B0604020202020204" pitchFamily="34" charset="0"/>
              </a:endParaRPr>
            </a:p>
          </p:txBody>
        </p:sp>
        <p:sp>
          <p:nvSpPr>
            <p:cNvPr id="70" name="TextBox 142"/>
            <p:cNvSpPr txBox="1">
              <a:spLocks noChangeArrowheads="1"/>
            </p:cNvSpPr>
            <p:nvPr/>
          </p:nvSpPr>
          <p:spPr bwMode="auto">
            <a:xfrm>
              <a:off x="4282586"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2012</a:t>
              </a:r>
              <a:endParaRPr lang="zh-CN" altLang="en-US" sz="1000">
                <a:solidFill>
                  <a:srgbClr val="000000"/>
                </a:solidFill>
                <a:latin typeface="Arial" panose="020B0604020202020204" pitchFamily="34" charset="0"/>
                <a:cs typeface="Arial" panose="020B0604020202020204" pitchFamily="34" charset="0"/>
              </a:endParaRPr>
            </a:p>
          </p:txBody>
        </p:sp>
        <p:sp>
          <p:nvSpPr>
            <p:cNvPr id="71" name="TextBox 143"/>
            <p:cNvSpPr txBox="1">
              <a:spLocks noChangeArrowheads="1"/>
            </p:cNvSpPr>
            <p:nvPr/>
          </p:nvSpPr>
          <p:spPr bwMode="auto">
            <a:xfrm>
              <a:off x="3266874"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2011</a:t>
              </a:r>
              <a:endParaRPr lang="zh-CN" altLang="en-US" sz="1000">
                <a:solidFill>
                  <a:srgbClr val="000000"/>
                </a:solidFill>
                <a:latin typeface="Arial" panose="020B0604020202020204" pitchFamily="34" charset="0"/>
                <a:cs typeface="Arial" panose="020B0604020202020204" pitchFamily="34" charset="0"/>
              </a:endParaRPr>
            </a:p>
          </p:txBody>
        </p:sp>
        <p:sp>
          <p:nvSpPr>
            <p:cNvPr id="72" name="TextBox 144"/>
            <p:cNvSpPr txBox="1">
              <a:spLocks noChangeArrowheads="1"/>
            </p:cNvSpPr>
            <p:nvPr/>
          </p:nvSpPr>
          <p:spPr bwMode="auto">
            <a:xfrm>
              <a:off x="2251162" y="3156268"/>
              <a:ext cx="466791" cy="24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2010</a:t>
              </a:r>
              <a:endParaRPr lang="zh-CN" altLang="en-US" sz="1000">
                <a:solidFill>
                  <a:srgbClr val="000000"/>
                </a:solidFill>
                <a:latin typeface="Arial" panose="020B0604020202020204" pitchFamily="34" charset="0"/>
                <a:cs typeface="Arial" panose="020B0604020202020204" pitchFamily="34" charset="0"/>
              </a:endParaRPr>
            </a:p>
          </p:txBody>
        </p:sp>
      </p:grpSp>
      <p:grpSp>
        <p:nvGrpSpPr>
          <p:cNvPr id="73" name="组合 72"/>
          <p:cNvGrpSpPr/>
          <p:nvPr/>
        </p:nvGrpSpPr>
        <p:grpSpPr bwMode="auto">
          <a:xfrm>
            <a:off x="1039813" y="1370013"/>
            <a:ext cx="566737" cy="2465387"/>
            <a:chOff x="922185" y="703854"/>
            <a:chExt cx="567329" cy="2465909"/>
          </a:xfrm>
        </p:grpSpPr>
        <p:grpSp>
          <p:nvGrpSpPr>
            <p:cNvPr id="74" name="组合 169"/>
            <p:cNvGrpSpPr/>
            <p:nvPr/>
          </p:nvGrpSpPr>
          <p:grpSpPr bwMode="auto">
            <a:xfrm>
              <a:off x="1404931" y="828859"/>
              <a:ext cx="84583" cy="2289248"/>
              <a:chOff x="2343150" y="1272520"/>
              <a:chExt cx="133832" cy="2472166"/>
            </a:xfrm>
          </p:grpSpPr>
          <p:cxnSp>
            <p:nvCxnSpPr>
              <p:cNvPr id="87" name="直接连接符 86"/>
              <p:cNvCxnSpPr/>
              <p:nvPr/>
            </p:nvCxnSpPr>
            <p:spPr>
              <a:xfrm flipH="1">
                <a:off x="2343717" y="3743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2343717" y="3579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43717" y="3414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2343717" y="3250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343717" y="3085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2343717" y="2920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2343717" y="2756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2343717" y="2589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2343717" y="2425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2343717" y="2260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2343717" y="2096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2343717" y="1931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343717" y="1766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2343717" y="1602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343717" y="143760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2343717" y="127298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75" name="直接连接符 74"/>
            <p:cNvCxnSpPr/>
            <p:nvPr/>
          </p:nvCxnSpPr>
          <p:spPr>
            <a:xfrm>
              <a:off x="1487925" y="981725"/>
              <a:ext cx="0" cy="214199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6" name="组合 148"/>
            <p:cNvGrpSpPr/>
            <p:nvPr/>
          </p:nvGrpSpPr>
          <p:grpSpPr bwMode="auto">
            <a:xfrm>
              <a:off x="922185" y="703854"/>
              <a:ext cx="510076" cy="2465909"/>
              <a:chOff x="1208709" y="1807829"/>
              <a:chExt cx="478706" cy="2314251"/>
            </a:xfrm>
          </p:grpSpPr>
          <p:sp>
            <p:nvSpPr>
              <p:cNvPr id="78"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9"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20%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0"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40%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1"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60%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2"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80%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3"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100%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4"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120%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5"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140%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6"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150%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cxnSp>
          <p:nvCxnSpPr>
            <p:cNvPr id="77" name="直接连接符 76"/>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bwMode="auto">
          <a:xfrm>
            <a:off x="6702425" y="1727200"/>
            <a:ext cx="1541463" cy="1441450"/>
            <a:chOff x="6584231" y="1386453"/>
            <a:chExt cx="1542677" cy="1442302"/>
          </a:xfrm>
        </p:grpSpPr>
        <p:sp>
          <p:nvSpPr>
            <p:cNvPr id="104" name="椭圆形标注 129"/>
            <p:cNvSpPr/>
            <p:nvPr/>
          </p:nvSpPr>
          <p:spPr>
            <a:xfrm rot="1462463">
              <a:off x="6649370" y="1386453"/>
              <a:ext cx="1377446"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5" name="矩形 131"/>
            <p:cNvSpPr>
              <a:spLocks noChangeArrowheads="1"/>
            </p:cNvSpPr>
            <p:nvPr/>
          </p:nvSpPr>
          <p:spPr bwMode="auto">
            <a:xfrm>
              <a:off x="6584231" y="1822548"/>
              <a:ext cx="1542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a:p>
              <a:pPr algn="ctr" defTabSz="685800"/>
              <a:r>
                <a:rPr lang="en-US" altLang="ko-KR" sz="1200">
                  <a:solidFill>
                    <a:srgbClr val="FFFFFF"/>
                  </a:solidFill>
                  <a:latin typeface="Arial" panose="020B0604020202020204" pitchFamily="34" charset="0"/>
                  <a:ea typeface="微软雅黑" panose="020B0503020204020204" pitchFamily="34" charset="-122"/>
                </a:rPr>
                <a:t>ADD TITLE</a:t>
              </a:r>
              <a:endParaRPr lang="en-US" altLang="ko-KR" sz="1200">
                <a:solidFill>
                  <a:srgbClr val="FFFFFF"/>
                </a:solidFill>
                <a:latin typeface="Arial" panose="020B0604020202020204" pitchFamily="34" charset="0"/>
                <a:ea typeface="微软雅黑" panose="020B0503020204020204" pitchFamily="34" charset="-122"/>
              </a:endParaRPr>
            </a:p>
          </p:txBody>
        </p:sp>
      </p:grpSp>
      <p:grpSp>
        <p:nvGrpSpPr>
          <p:cNvPr id="106" name="组合 105"/>
          <p:cNvGrpSpPr/>
          <p:nvPr/>
        </p:nvGrpSpPr>
        <p:grpSpPr bwMode="auto">
          <a:xfrm>
            <a:off x="1790700" y="1338263"/>
            <a:ext cx="1077913" cy="371475"/>
            <a:chOff x="1673854" y="998499"/>
            <a:chExt cx="1077503" cy="371312"/>
          </a:xfrm>
        </p:grpSpPr>
        <p:grpSp>
          <p:nvGrpSpPr>
            <p:cNvPr id="107" name="组合 17"/>
            <p:cNvGrpSpPr/>
            <p:nvPr/>
          </p:nvGrpSpPr>
          <p:grpSpPr bwMode="auto">
            <a:xfrm>
              <a:off x="1673854" y="998499"/>
              <a:ext cx="1077503" cy="215444"/>
              <a:chOff x="1619672" y="975722"/>
              <a:chExt cx="1077503" cy="215444"/>
            </a:xfrm>
          </p:grpSpPr>
          <p:cxnSp>
            <p:nvCxnSpPr>
              <p:cNvPr id="111" name="直接连接符 110"/>
              <p:cNvCxnSpPr/>
              <p:nvPr/>
            </p:nvCxnSpPr>
            <p:spPr>
              <a:xfrm>
                <a:off x="1619672" y="1085211"/>
                <a:ext cx="139647" cy="0"/>
              </a:xfrm>
              <a:prstGeom prst="line">
                <a:avLst/>
              </a:prstGeom>
              <a:noFill/>
              <a:ln w="19050">
                <a:solidFill>
                  <a:srgbClr val="F0406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112" name="TextBox 11"/>
              <p:cNvSpPr txBox="1">
                <a:spLocks noChangeArrowheads="1"/>
              </p:cNvSpPr>
              <p:nvPr/>
            </p:nvSpPr>
            <p:spPr bwMode="auto">
              <a:xfrm>
                <a:off x="1692669" y="975722"/>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800">
                    <a:solidFill>
                      <a:srgbClr val="000000"/>
                    </a:solidFill>
                    <a:latin typeface="微软雅黑" panose="020B0503020204020204" pitchFamily="34" charset="-122"/>
                    <a:ea typeface="微软雅黑" panose="020B0503020204020204" pitchFamily="34" charset="-122"/>
                  </a:rPr>
                  <a:t>添加标题 </a:t>
                </a:r>
                <a:r>
                  <a:rPr lang="en-US" altLang="zh-CN" sz="800">
                    <a:solidFill>
                      <a:srgbClr val="7F7F7F"/>
                    </a:solidFill>
                    <a:latin typeface="Arial" panose="020B0604020202020204" pitchFamily="34" charset="0"/>
                    <a:ea typeface="微软雅黑" panose="020B0503020204020204" pitchFamily="34" charset="-122"/>
                  </a:rPr>
                  <a:t>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nvGrpSpPr>
            <p:cNvPr id="108" name="组合 19"/>
            <p:cNvGrpSpPr/>
            <p:nvPr/>
          </p:nvGrpSpPr>
          <p:grpSpPr bwMode="auto">
            <a:xfrm>
              <a:off x="1673854" y="1154367"/>
              <a:ext cx="1077503" cy="215444"/>
              <a:chOff x="1619672" y="1294929"/>
              <a:chExt cx="1077503" cy="215444"/>
            </a:xfrm>
          </p:grpSpPr>
          <p:cxnSp>
            <p:nvCxnSpPr>
              <p:cNvPr id="109" name="直接连接符 108"/>
              <p:cNvCxnSpPr/>
              <p:nvPr/>
            </p:nvCxnSpPr>
            <p:spPr>
              <a:xfrm>
                <a:off x="1619672" y="1416751"/>
                <a:ext cx="139647" cy="0"/>
              </a:xfrm>
              <a:prstGeom prst="line">
                <a:avLst/>
              </a:prstGeom>
              <a:noFill/>
              <a:ln w="19050">
                <a:solidFill>
                  <a:srgbClr val="FFC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110" name="TextBox 130"/>
              <p:cNvSpPr txBox="1">
                <a:spLocks noChangeArrowheads="1"/>
              </p:cNvSpPr>
              <p:nvPr/>
            </p:nvSpPr>
            <p:spPr bwMode="auto">
              <a:xfrm>
                <a:off x="1692669" y="1294568"/>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800">
                    <a:solidFill>
                      <a:srgbClr val="000000"/>
                    </a:solidFill>
                    <a:latin typeface="微软雅黑" panose="020B0503020204020204" pitchFamily="34" charset="-122"/>
                    <a:ea typeface="微软雅黑" panose="020B0503020204020204" pitchFamily="34" charset="-122"/>
                  </a:rPr>
                  <a:t>添加标题 </a:t>
                </a:r>
                <a:r>
                  <a:rPr lang="en-US" altLang="zh-CN" sz="800">
                    <a:solidFill>
                      <a:srgbClr val="7F7F7F"/>
                    </a:solidFill>
                    <a:latin typeface="Arial" panose="020B0604020202020204" pitchFamily="34" charset="0"/>
                    <a:ea typeface="微软雅黑" panose="020B0503020204020204" pitchFamily="34" charset="-122"/>
                  </a:rPr>
                  <a:t>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grpSp>
        <p:nvGrpSpPr>
          <p:cNvPr id="113" name="组合 112"/>
          <p:cNvGrpSpPr/>
          <p:nvPr/>
        </p:nvGrpSpPr>
        <p:grpSpPr bwMode="auto">
          <a:xfrm>
            <a:off x="1503363" y="2982913"/>
            <a:ext cx="169862" cy="169862"/>
            <a:chOff x="2801434" y="2821296"/>
            <a:chExt cx="195766" cy="195766"/>
          </a:xfrm>
        </p:grpSpPr>
        <p:sp>
          <p:nvSpPr>
            <p:cNvPr id="114" name="椭圆 11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5" name="椭圆 114"/>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16" name="组合 115"/>
          <p:cNvGrpSpPr/>
          <p:nvPr/>
        </p:nvGrpSpPr>
        <p:grpSpPr bwMode="auto">
          <a:xfrm>
            <a:off x="1519238" y="2657475"/>
            <a:ext cx="168275" cy="169863"/>
            <a:chOff x="2801434" y="2821296"/>
            <a:chExt cx="195766" cy="195766"/>
          </a:xfrm>
        </p:grpSpPr>
        <p:sp>
          <p:nvSpPr>
            <p:cNvPr id="117" name="椭圆 11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8" name="椭圆 117"/>
            <p:cNvSpPr/>
            <p:nvPr/>
          </p:nvSpPr>
          <p:spPr>
            <a:xfrm>
              <a:off x="2849452" y="2868865"/>
              <a:ext cx="99730"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189" name="矩形 188"/>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500"/>
                                        <p:tgtEl>
                                          <p:spTgt spid="73"/>
                                        </p:tgtEl>
                                      </p:cBhvr>
                                    </p:animEffect>
                                  </p:childTnLst>
                                </p:cTn>
                              </p:par>
                              <p:par>
                                <p:cTn id="8" presetID="22" presetClass="entr" presetSubtype="8"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left)">
                                      <p:cBhvr>
                                        <p:cTn id="10" dur="500"/>
                                        <p:tgtEl>
                                          <p:spTgt spid="66"/>
                                        </p:tgtEl>
                                      </p:cBhvr>
                                    </p:animEffect>
                                  </p:childTnLst>
                                </p:cTn>
                              </p:par>
                              <p:par>
                                <p:cTn id="11" presetID="22" presetClass="entr" presetSubtype="4"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250"/>
                                        <p:tgtEl>
                                          <p:spTgt spid="3"/>
                                        </p:tgtEl>
                                      </p:cBhvr>
                                    </p:animEffect>
                                  </p:childTnLst>
                                </p:cTn>
                              </p:par>
                              <p:par>
                                <p:cTn id="14" presetID="53" presetClass="entr" presetSubtype="16" fill="hold" nodeType="withEffect">
                                  <p:stCondLst>
                                    <p:cond delay="700"/>
                                  </p:stCondLst>
                                  <p:childTnLst>
                                    <p:set>
                                      <p:cBhvr>
                                        <p:cTn id="15" dur="1" fill="hold">
                                          <p:stCondLst>
                                            <p:cond delay="0"/>
                                          </p:stCondLst>
                                        </p:cTn>
                                        <p:tgtEl>
                                          <p:spTgt spid="113"/>
                                        </p:tgtEl>
                                        <p:attrNameLst>
                                          <p:attrName>style.visibility</p:attrName>
                                        </p:attrNameLst>
                                      </p:cBhvr>
                                      <p:to>
                                        <p:strVal val="visible"/>
                                      </p:to>
                                    </p:set>
                                    <p:anim calcmode="lin" valueType="num">
                                      <p:cBhvr>
                                        <p:cTn id="16" dur="500" fill="hold"/>
                                        <p:tgtEl>
                                          <p:spTgt spid="113"/>
                                        </p:tgtEl>
                                        <p:attrNameLst>
                                          <p:attrName>ppt_w</p:attrName>
                                        </p:attrNameLst>
                                      </p:cBhvr>
                                      <p:tavLst>
                                        <p:tav tm="0">
                                          <p:val>
                                            <p:fltVal val="0"/>
                                          </p:val>
                                        </p:tav>
                                        <p:tav tm="100000">
                                          <p:val>
                                            <p:strVal val="#ppt_w"/>
                                          </p:val>
                                        </p:tav>
                                      </p:tavLst>
                                    </p:anim>
                                    <p:anim calcmode="lin" valueType="num">
                                      <p:cBhvr>
                                        <p:cTn id="17" dur="500" fill="hold"/>
                                        <p:tgtEl>
                                          <p:spTgt spid="113"/>
                                        </p:tgtEl>
                                        <p:attrNameLst>
                                          <p:attrName>ppt_h</p:attrName>
                                        </p:attrNameLst>
                                      </p:cBhvr>
                                      <p:tavLst>
                                        <p:tav tm="0">
                                          <p:val>
                                            <p:fltVal val="0"/>
                                          </p:val>
                                        </p:tav>
                                        <p:tav tm="100000">
                                          <p:val>
                                            <p:strVal val="#ppt_h"/>
                                          </p:val>
                                        </p:tav>
                                      </p:tavLst>
                                    </p:anim>
                                    <p:animEffect transition="in" filter="fade">
                                      <p:cBhvr>
                                        <p:cTn id="18" dur="500"/>
                                        <p:tgtEl>
                                          <p:spTgt spid="113"/>
                                        </p:tgtEl>
                                      </p:cBhvr>
                                    </p:animEffect>
                                  </p:childTnLst>
                                </p:cTn>
                              </p:par>
                              <p:par>
                                <p:cTn id="19" presetID="53" presetClass="entr" presetSubtype="16" fill="hold" nodeType="withEffect">
                                  <p:stCondLst>
                                    <p:cond delay="800"/>
                                  </p:stCondLst>
                                  <p:childTnLst>
                                    <p:set>
                                      <p:cBhvr>
                                        <p:cTn id="20" dur="1" fill="hold">
                                          <p:stCondLst>
                                            <p:cond delay="0"/>
                                          </p:stCondLst>
                                        </p:cTn>
                                        <p:tgtEl>
                                          <p:spTgt spid="116"/>
                                        </p:tgtEl>
                                        <p:attrNameLst>
                                          <p:attrName>style.visibility</p:attrName>
                                        </p:attrNameLst>
                                      </p:cBhvr>
                                      <p:to>
                                        <p:strVal val="visible"/>
                                      </p:to>
                                    </p:set>
                                    <p:anim calcmode="lin" valueType="num">
                                      <p:cBhvr>
                                        <p:cTn id="21" dur="500" fill="hold"/>
                                        <p:tgtEl>
                                          <p:spTgt spid="116"/>
                                        </p:tgtEl>
                                        <p:attrNameLst>
                                          <p:attrName>ppt_w</p:attrName>
                                        </p:attrNameLst>
                                      </p:cBhvr>
                                      <p:tavLst>
                                        <p:tav tm="0">
                                          <p:val>
                                            <p:fltVal val="0"/>
                                          </p:val>
                                        </p:tav>
                                        <p:tav tm="100000">
                                          <p:val>
                                            <p:strVal val="#ppt_w"/>
                                          </p:val>
                                        </p:tav>
                                      </p:tavLst>
                                    </p:anim>
                                    <p:anim calcmode="lin" valueType="num">
                                      <p:cBhvr>
                                        <p:cTn id="22" dur="500" fill="hold"/>
                                        <p:tgtEl>
                                          <p:spTgt spid="116"/>
                                        </p:tgtEl>
                                        <p:attrNameLst>
                                          <p:attrName>ppt_h</p:attrName>
                                        </p:attrNameLst>
                                      </p:cBhvr>
                                      <p:tavLst>
                                        <p:tav tm="0">
                                          <p:val>
                                            <p:fltVal val="0"/>
                                          </p:val>
                                        </p:tav>
                                        <p:tav tm="100000">
                                          <p:val>
                                            <p:strVal val="#ppt_h"/>
                                          </p:val>
                                        </p:tav>
                                      </p:tavLst>
                                    </p:anim>
                                    <p:animEffect transition="in" filter="fade">
                                      <p:cBhvr>
                                        <p:cTn id="23" dur="500"/>
                                        <p:tgtEl>
                                          <p:spTgt spid="116"/>
                                        </p:tgtEl>
                                      </p:cBhvr>
                                    </p:animEffect>
                                  </p:childTnLst>
                                </p:cTn>
                              </p:par>
                              <p:par>
                                <p:cTn id="24" presetID="22" presetClass="entr" presetSubtype="8" fill="hold" nodeType="withEffect">
                                  <p:stCondLst>
                                    <p:cond delay="100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3250"/>
                                        <p:tgtEl>
                                          <p:spTgt spid="10"/>
                                        </p:tgtEl>
                                      </p:cBhvr>
                                    </p:animEffect>
                                  </p:childTnLst>
                                </p:cTn>
                              </p:par>
                              <p:par>
                                <p:cTn id="27" presetID="22" presetClass="entr" presetSubtype="8" fill="hold" nodeType="withEffect">
                                  <p:stCondLst>
                                    <p:cond delay="100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3250"/>
                                        <p:tgtEl>
                                          <p:spTgt spid="11"/>
                                        </p:tgtEl>
                                      </p:cBhvr>
                                    </p:animEffect>
                                  </p:childTnLst>
                                </p:cTn>
                              </p:par>
                              <p:par>
                                <p:cTn id="30" presetID="53" presetClass="entr" presetSubtype="16"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nodeType="withEffect">
                                  <p:stCondLst>
                                    <p:cond delay="15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53" presetClass="entr" presetSubtype="16" fill="hold" nodeType="withEffect">
                                  <p:stCondLst>
                                    <p:cond delay="175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nodeType="withEffect">
                                  <p:stCondLst>
                                    <p:cond delay="175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53" presetClass="entr" presetSubtype="16" fill="hold" nodeType="withEffect">
                                  <p:stCondLst>
                                    <p:cond delay="200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animEffect transition="in" filter="fade">
                                      <p:cBhvr>
                                        <p:cTn id="54" dur="500"/>
                                        <p:tgtEl>
                                          <p:spTgt spid="24"/>
                                        </p:tgtEl>
                                      </p:cBhvr>
                                    </p:animEffect>
                                  </p:childTnLst>
                                </p:cTn>
                              </p:par>
                              <p:par>
                                <p:cTn id="55" presetID="53" presetClass="entr" presetSubtype="16" fill="hold" nodeType="withEffect">
                                  <p:stCondLst>
                                    <p:cond delay="200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par>
                                <p:cTn id="60" presetID="53" presetClass="entr" presetSubtype="16" fill="hold" nodeType="withEffect">
                                  <p:stCondLst>
                                    <p:cond delay="225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par>
                                <p:cTn id="65" presetID="53" presetClass="entr" presetSubtype="16" fill="hold" nodeType="withEffect">
                                  <p:stCondLst>
                                    <p:cond delay="2250"/>
                                  </p:stCondLst>
                                  <p:childTnLst>
                                    <p:set>
                                      <p:cBhvr>
                                        <p:cTn id="66" dur="1" fill="hold">
                                          <p:stCondLst>
                                            <p:cond delay="0"/>
                                          </p:stCondLst>
                                        </p:cTn>
                                        <p:tgtEl>
                                          <p:spTgt spid="33"/>
                                        </p:tgtEl>
                                        <p:attrNameLst>
                                          <p:attrName>style.visibility</p:attrName>
                                        </p:attrNameLst>
                                      </p:cBhvr>
                                      <p:to>
                                        <p:strVal val="visible"/>
                                      </p:to>
                                    </p:set>
                                    <p:anim calcmode="lin" valueType="num">
                                      <p:cBhvr>
                                        <p:cTn id="67" dur="500" fill="hold"/>
                                        <p:tgtEl>
                                          <p:spTgt spid="33"/>
                                        </p:tgtEl>
                                        <p:attrNameLst>
                                          <p:attrName>ppt_w</p:attrName>
                                        </p:attrNameLst>
                                      </p:cBhvr>
                                      <p:tavLst>
                                        <p:tav tm="0">
                                          <p:val>
                                            <p:fltVal val="0"/>
                                          </p:val>
                                        </p:tav>
                                        <p:tav tm="100000">
                                          <p:val>
                                            <p:strVal val="#ppt_w"/>
                                          </p:val>
                                        </p:tav>
                                      </p:tavLst>
                                    </p:anim>
                                    <p:anim calcmode="lin" valueType="num">
                                      <p:cBhvr>
                                        <p:cTn id="68" dur="500" fill="hold"/>
                                        <p:tgtEl>
                                          <p:spTgt spid="33"/>
                                        </p:tgtEl>
                                        <p:attrNameLst>
                                          <p:attrName>ppt_h</p:attrName>
                                        </p:attrNameLst>
                                      </p:cBhvr>
                                      <p:tavLst>
                                        <p:tav tm="0">
                                          <p:val>
                                            <p:fltVal val="0"/>
                                          </p:val>
                                        </p:tav>
                                        <p:tav tm="100000">
                                          <p:val>
                                            <p:strVal val="#ppt_h"/>
                                          </p:val>
                                        </p:tav>
                                      </p:tavLst>
                                    </p:anim>
                                    <p:animEffect transition="in" filter="fade">
                                      <p:cBhvr>
                                        <p:cTn id="69" dur="500"/>
                                        <p:tgtEl>
                                          <p:spTgt spid="33"/>
                                        </p:tgtEl>
                                      </p:cBhvr>
                                    </p:animEffect>
                                  </p:childTnLst>
                                </p:cTn>
                              </p:par>
                              <p:par>
                                <p:cTn id="70" presetID="53" presetClass="entr" presetSubtype="16" fill="hold" nodeType="withEffect">
                                  <p:stCondLst>
                                    <p:cond delay="2500"/>
                                  </p:stCondLst>
                                  <p:childTnLst>
                                    <p:set>
                                      <p:cBhvr>
                                        <p:cTn id="71" dur="1" fill="hold">
                                          <p:stCondLst>
                                            <p:cond delay="0"/>
                                          </p:stCondLst>
                                        </p:cTn>
                                        <p:tgtEl>
                                          <p:spTgt spid="36"/>
                                        </p:tgtEl>
                                        <p:attrNameLst>
                                          <p:attrName>style.visibility</p:attrName>
                                        </p:attrNameLst>
                                      </p:cBhvr>
                                      <p:to>
                                        <p:strVal val="visible"/>
                                      </p:to>
                                    </p:set>
                                    <p:anim calcmode="lin" valueType="num">
                                      <p:cBhvr>
                                        <p:cTn id="72" dur="500" fill="hold"/>
                                        <p:tgtEl>
                                          <p:spTgt spid="36"/>
                                        </p:tgtEl>
                                        <p:attrNameLst>
                                          <p:attrName>ppt_w</p:attrName>
                                        </p:attrNameLst>
                                      </p:cBhvr>
                                      <p:tavLst>
                                        <p:tav tm="0">
                                          <p:val>
                                            <p:fltVal val="0"/>
                                          </p:val>
                                        </p:tav>
                                        <p:tav tm="100000">
                                          <p:val>
                                            <p:strVal val="#ppt_w"/>
                                          </p:val>
                                        </p:tav>
                                      </p:tavLst>
                                    </p:anim>
                                    <p:anim calcmode="lin" valueType="num">
                                      <p:cBhvr>
                                        <p:cTn id="73" dur="500" fill="hold"/>
                                        <p:tgtEl>
                                          <p:spTgt spid="36"/>
                                        </p:tgtEl>
                                        <p:attrNameLst>
                                          <p:attrName>ppt_h</p:attrName>
                                        </p:attrNameLst>
                                      </p:cBhvr>
                                      <p:tavLst>
                                        <p:tav tm="0">
                                          <p:val>
                                            <p:fltVal val="0"/>
                                          </p:val>
                                        </p:tav>
                                        <p:tav tm="100000">
                                          <p:val>
                                            <p:strVal val="#ppt_h"/>
                                          </p:val>
                                        </p:tav>
                                      </p:tavLst>
                                    </p:anim>
                                    <p:animEffect transition="in" filter="fade">
                                      <p:cBhvr>
                                        <p:cTn id="74" dur="500"/>
                                        <p:tgtEl>
                                          <p:spTgt spid="36"/>
                                        </p:tgtEl>
                                      </p:cBhvr>
                                    </p:animEffect>
                                  </p:childTnLst>
                                </p:cTn>
                              </p:par>
                              <p:par>
                                <p:cTn id="75" presetID="53" presetClass="entr" presetSubtype="16" fill="hold" nodeType="withEffect">
                                  <p:stCondLst>
                                    <p:cond delay="2500"/>
                                  </p:stCondLst>
                                  <p:childTnLst>
                                    <p:set>
                                      <p:cBhvr>
                                        <p:cTn id="76" dur="1" fill="hold">
                                          <p:stCondLst>
                                            <p:cond delay="0"/>
                                          </p:stCondLst>
                                        </p:cTn>
                                        <p:tgtEl>
                                          <p:spTgt spid="39"/>
                                        </p:tgtEl>
                                        <p:attrNameLst>
                                          <p:attrName>style.visibility</p:attrName>
                                        </p:attrNameLst>
                                      </p:cBhvr>
                                      <p:to>
                                        <p:strVal val="visible"/>
                                      </p:to>
                                    </p:set>
                                    <p:anim calcmode="lin" valueType="num">
                                      <p:cBhvr>
                                        <p:cTn id="77" dur="500" fill="hold"/>
                                        <p:tgtEl>
                                          <p:spTgt spid="39"/>
                                        </p:tgtEl>
                                        <p:attrNameLst>
                                          <p:attrName>ppt_w</p:attrName>
                                        </p:attrNameLst>
                                      </p:cBhvr>
                                      <p:tavLst>
                                        <p:tav tm="0">
                                          <p:val>
                                            <p:fltVal val="0"/>
                                          </p:val>
                                        </p:tav>
                                        <p:tav tm="100000">
                                          <p:val>
                                            <p:strVal val="#ppt_w"/>
                                          </p:val>
                                        </p:tav>
                                      </p:tavLst>
                                    </p:anim>
                                    <p:anim calcmode="lin" valueType="num">
                                      <p:cBhvr>
                                        <p:cTn id="78" dur="500" fill="hold"/>
                                        <p:tgtEl>
                                          <p:spTgt spid="39"/>
                                        </p:tgtEl>
                                        <p:attrNameLst>
                                          <p:attrName>ppt_h</p:attrName>
                                        </p:attrNameLst>
                                      </p:cBhvr>
                                      <p:tavLst>
                                        <p:tav tm="0">
                                          <p:val>
                                            <p:fltVal val="0"/>
                                          </p:val>
                                        </p:tav>
                                        <p:tav tm="100000">
                                          <p:val>
                                            <p:strVal val="#ppt_h"/>
                                          </p:val>
                                        </p:tav>
                                      </p:tavLst>
                                    </p:anim>
                                    <p:animEffect transition="in" filter="fade">
                                      <p:cBhvr>
                                        <p:cTn id="79" dur="500"/>
                                        <p:tgtEl>
                                          <p:spTgt spid="39"/>
                                        </p:tgtEl>
                                      </p:cBhvr>
                                    </p:animEffect>
                                  </p:childTnLst>
                                </p:cTn>
                              </p:par>
                              <p:par>
                                <p:cTn id="80" presetID="53" presetClass="entr" presetSubtype="16" fill="hold" nodeType="withEffect">
                                  <p:stCondLst>
                                    <p:cond delay="2750"/>
                                  </p:stCondLst>
                                  <p:childTnLst>
                                    <p:set>
                                      <p:cBhvr>
                                        <p:cTn id="81" dur="1" fill="hold">
                                          <p:stCondLst>
                                            <p:cond delay="0"/>
                                          </p:stCondLst>
                                        </p:cTn>
                                        <p:tgtEl>
                                          <p:spTgt spid="42"/>
                                        </p:tgtEl>
                                        <p:attrNameLst>
                                          <p:attrName>style.visibility</p:attrName>
                                        </p:attrNameLst>
                                      </p:cBhvr>
                                      <p:to>
                                        <p:strVal val="visible"/>
                                      </p:to>
                                    </p:set>
                                    <p:anim calcmode="lin" valueType="num">
                                      <p:cBhvr>
                                        <p:cTn id="82" dur="500" fill="hold"/>
                                        <p:tgtEl>
                                          <p:spTgt spid="42"/>
                                        </p:tgtEl>
                                        <p:attrNameLst>
                                          <p:attrName>ppt_w</p:attrName>
                                        </p:attrNameLst>
                                      </p:cBhvr>
                                      <p:tavLst>
                                        <p:tav tm="0">
                                          <p:val>
                                            <p:fltVal val="0"/>
                                          </p:val>
                                        </p:tav>
                                        <p:tav tm="100000">
                                          <p:val>
                                            <p:strVal val="#ppt_w"/>
                                          </p:val>
                                        </p:tav>
                                      </p:tavLst>
                                    </p:anim>
                                    <p:anim calcmode="lin" valueType="num">
                                      <p:cBhvr>
                                        <p:cTn id="83" dur="500" fill="hold"/>
                                        <p:tgtEl>
                                          <p:spTgt spid="42"/>
                                        </p:tgtEl>
                                        <p:attrNameLst>
                                          <p:attrName>ppt_h</p:attrName>
                                        </p:attrNameLst>
                                      </p:cBhvr>
                                      <p:tavLst>
                                        <p:tav tm="0">
                                          <p:val>
                                            <p:fltVal val="0"/>
                                          </p:val>
                                        </p:tav>
                                        <p:tav tm="100000">
                                          <p:val>
                                            <p:strVal val="#ppt_h"/>
                                          </p:val>
                                        </p:tav>
                                      </p:tavLst>
                                    </p:anim>
                                    <p:animEffect transition="in" filter="fade">
                                      <p:cBhvr>
                                        <p:cTn id="84" dur="500"/>
                                        <p:tgtEl>
                                          <p:spTgt spid="42"/>
                                        </p:tgtEl>
                                      </p:cBhvr>
                                    </p:animEffect>
                                  </p:childTnLst>
                                </p:cTn>
                              </p:par>
                              <p:par>
                                <p:cTn id="85" presetID="53" presetClass="entr" presetSubtype="16" fill="hold" nodeType="withEffect">
                                  <p:stCondLst>
                                    <p:cond delay="2750"/>
                                  </p:stCondLst>
                                  <p:childTnLst>
                                    <p:set>
                                      <p:cBhvr>
                                        <p:cTn id="86" dur="1" fill="hold">
                                          <p:stCondLst>
                                            <p:cond delay="0"/>
                                          </p:stCondLst>
                                        </p:cTn>
                                        <p:tgtEl>
                                          <p:spTgt spid="45"/>
                                        </p:tgtEl>
                                        <p:attrNameLst>
                                          <p:attrName>style.visibility</p:attrName>
                                        </p:attrNameLst>
                                      </p:cBhvr>
                                      <p:to>
                                        <p:strVal val="visible"/>
                                      </p:to>
                                    </p:set>
                                    <p:anim calcmode="lin" valueType="num">
                                      <p:cBhvr>
                                        <p:cTn id="87" dur="500" fill="hold"/>
                                        <p:tgtEl>
                                          <p:spTgt spid="45"/>
                                        </p:tgtEl>
                                        <p:attrNameLst>
                                          <p:attrName>ppt_w</p:attrName>
                                        </p:attrNameLst>
                                      </p:cBhvr>
                                      <p:tavLst>
                                        <p:tav tm="0">
                                          <p:val>
                                            <p:fltVal val="0"/>
                                          </p:val>
                                        </p:tav>
                                        <p:tav tm="100000">
                                          <p:val>
                                            <p:strVal val="#ppt_w"/>
                                          </p:val>
                                        </p:tav>
                                      </p:tavLst>
                                    </p:anim>
                                    <p:anim calcmode="lin" valueType="num">
                                      <p:cBhvr>
                                        <p:cTn id="88" dur="500" fill="hold"/>
                                        <p:tgtEl>
                                          <p:spTgt spid="45"/>
                                        </p:tgtEl>
                                        <p:attrNameLst>
                                          <p:attrName>ppt_h</p:attrName>
                                        </p:attrNameLst>
                                      </p:cBhvr>
                                      <p:tavLst>
                                        <p:tav tm="0">
                                          <p:val>
                                            <p:fltVal val="0"/>
                                          </p:val>
                                        </p:tav>
                                        <p:tav tm="100000">
                                          <p:val>
                                            <p:strVal val="#ppt_h"/>
                                          </p:val>
                                        </p:tav>
                                      </p:tavLst>
                                    </p:anim>
                                    <p:animEffect transition="in" filter="fade">
                                      <p:cBhvr>
                                        <p:cTn id="89" dur="500"/>
                                        <p:tgtEl>
                                          <p:spTgt spid="45"/>
                                        </p:tgtEl>
                                      </p:cBhvr>
                                    </p:animEffect>
                                  </p:childTnLst>
                                </p:cTn>
                              </p:par>
                              <p:par>
                                <p:cTn id="90" presetID="53" presetClass="entr" presetSubtype="16" fill="hold" nodeType="withEffect">
                                  <p:stCondLst>
                                    <p:cond delay="3000"/>
                                  </p:stCondLst>
                                  <p:childTnLst>
                                    <p:set>
                                      <p:cBhvr>
                                        <p:cTn id="91" dur="1" fill="hold">
                                          <p:stCondLst>
                                            <p:cond delay="0"/>
                                          </p:stCondLst>
                                        </p:cTn>
                                        <p:tgtEl>
                                          <p:spTgt spid="48"/>
                                        </p:tgtEl>
                                        <p:attrNameLst>
                                          <p:attrName>style.visibility</p:attrName>
                                        </p:attrNameLst>
                                      </p:cBhvr>
                                      <p:to>
                                        <p:strVal val="visible"/>
                                      </p:to>
                                    </p:set>
                                    <p:anim calcmode="lin" valueType="num">
                                      <p:cBhvr>
                                        <p:cTn id="92" dur="500" fill="hold"/>
                                        <p:tgtEl>
                                          <p:spTgt spid="48"/>
                                        </p:tgtEl>
                                        <p:attrNameLst>
                                          <p:attrName>ppt_w</p:attrName>
                                        </p:attrNameLst>
                                      </p:cBhvr>
                                      <p:tavLst>
                                        <p:tav tm="0">
                                          <p:val>
                                            <p:fltVal val="0"/>
                                          </p:val>
                                        </p:tav>
                                        <p:tav tm="100000">
                                          <p:val>
                                            <p:strVal val="#ppt_w"/>
                                          </p:val>
                                        </p:tav>
                                      </p:tavLst>
                                    </p:anim>
                                    <p:anim calcmode="lin" valueType="num">
                                      <p:cBhvr>
                                        <p:cTn id="93" dur="500" fill="hold"/>
                                        <p:tgtEl>
                                          <p:spTgt spid="48"/>
                                        </p:tgtEl>
                                        <p:attrNameLst>
                                          <p:attrName>ppt_h</p:attrName>
                                        </p:attrNameLst>
                                      </p:cBhvr>
                                      <p:tavLst>
                                        <p:tav tm="0">
                                          <p:val>
                                            <p:fltVal val="0"/>
                                          </p:val>
                                        </p:tav>
                                        <p:tav tm="100000">
                                          <p:val>
                                            <p:strVal val="#ppt_h"/>
                                          </p:val>
                                        </p:tav>
                                      </p:tavLst>
                                    </p:anim>
                                    <p:animEffect transition="in" filter="fade">
                                      <p:cBhvr>
                                        <p:cTn id="94" dur="500"/>
                                        <p:tgtEl>
                                          <p:spTgt spid="48"/>
                                        </p:tgtEl>
                                      </p:cBhvr>
                                    </p:animEffect>
                                  </p:childTnLst>
                                </p:cTn>
                              </p:par>
                              <p:par>
                                <p:cTn id="95" presetID="53" presetClass="entr" presetSubtype="16" fill="hold" nodeType="withEffect">
                                  <p:stCondLst>
                                    <p:cond delay="3000"/>
                                  </p:stCondLst>
                                  <p:childTnLst>
                                    <p:set>
                                      <p:cBhvr>
                                        <p:cTn id="96" dur="1" fill="hold">
                                          <p:stCondLst>
                                            <p:cond delay="0"/>
                                          </p:stCondLst>
                                        </p:cTn>
                                        <p:tgtEl>
                                          <p:spTgt spid="63"/>
                                        </p:tgtEl>
                                        <p:attrNameLst>
                                          <p:attrName>style.visibility</p:attrName>
                                        </p:attrNameLst>
                                      </p:cBhvr>
                                      <p:to>
                                        <p:strVal val="visible"/>
                                      </p:to>
                                    </p:set>
                                    <p:anim calcmode="lin" valueType="num">
                                      <p:cBhvr>
                                        <p:cTn id="97" dur="500" fill="hold"/>
                                        <p:tgtEl>
                                          <p:spTgt spid="63"/>
                                        </p:tgtEl>
                                        <p:attrNameLst>
                                          <p:attrName>ppt_w</p:attrName>
                                        </p:attrNameLst>
                                      </p:cBhvr>
                                      <p:tavLst>
                                        <p:tav tm="0">
                                          <p:val>
                                            <p:fltVal val="0"/>
                                          </p:val>
                                        </p:tav>
                                        <p:tav tm="100000">
                                          <p:val>
                                            <p:strVal val="#ppt_w"/>
                                          </p:val>
                                        </p:tav>
                                      </p:tavLst>
                                    </p:anim>
                                    <p:anim calcmode="lin" valueType="num">
                                      <p:cBhvr>
                                        <p:cTn id="98" dur="500" fill="hold"/>
                                        <p:tgtEl>
                                          <p:spTgt spid="63"/>
                                        </p:tgtEl>
                                        <p:attrNameLst>
                                          <p:attrName>ppt_h</p:attrName>
                                        </p:attrNameLst>
                                      </p:cBhvr>
                                      <p:tavLst>
                                        <p:tav tm="0">
                                          <p:val>
                                            <p:fltVal val="0"/>
                                          </p:val>
                                        </p:tav>
                                        <p:tav tm="100000">
                                          <p:val>
                                            <p:strVal val="#ppt_h"/>
                                          </p:val>
                                        </p:tav>
                                      </p:tavLst>
                                    </p:anim>
                                    <p:animEffect transition="in" filter="fade">
                                      <p:cBhvr>
                                        <p:cTn id="99" dur="500"/>
                                        <p:tgtEl>
                                          <p:spTgt spid="63"/>
                                        </p:tgtEl>
                                      </p:cBhvr>
                                    </p:animEffect>
                                  </p:childTnLst>
                                </p:cTn>
                              </p:par>
                              <p:par>
                                <p:cTn id="100" presetID="53" presetClass="entr" presetSubtype="16" fill="hold" nodeType="withEffect">
                                  <p:stCondLst>
                                    <p:cond delay="3250"/>
                                  </p:stCondLst>
                                  <p:childTnLst>
                                    <p:set>
                                      <p:cBhvr>
                                        <p:cTn id="101" dur="1" fill="hold">
                                          <p:stCondLst>
                                            <p:cond delay="0"/>
                                          </p:stCondLst>
                                        </p:cTn>
                                        <p:tgtEl>
                                          <p:spTgt spid="51"/>
                                        </p:tgtEl>
                                        <p:attrNameLst>
                                          <p:attrName>style.visibility</p:attrName>
                                        </p:attrNameLst>
                                      </p:cBhvr>
                                      <p:to>
                                        <p:strVal val="visible"/>
                                      </p:to>
                                    </p:set>
                                    <p:anim calcmode="lin" valueType="num">
                                      <p:cBhvr>
                                        <p:cTn id="102" dur="500" fill="hold"/>
                                        <p:tgtEl>
                                          <p:spTgt spid="51"/>
                                        </p:tgtEl>
                                        <p:attrNameLst>
                                          <p:attrName>ppt_w</p:attrName>
                                        </p:attrNameLst>
                                      </p:cBhvr>
                                      <p:tavLst>
                                        <p:tav tm="0">
                                          <p:val>
                                            <p:fltVal val="0"/>
                                          </p:val>
                                        </p:tav>
                                        <p:tav tm="100000">
                                          <p:val>
                                            <p:strVal val="#ppt_w"/>
                                          </p:val>
                                        </p:tav>
                                      </p:tavLst>
                                    </p:anim>
                                    <p:anim calcmode="lin" valueType="num">
                                      <p:cBhvr>
                                        <p:cTn id="103" dur="500" fill="hold"/>
                                        <p:tgtEl>
                                          <p:spTgt spid="51"/>
                                        </p:tgtEl>
                                        <p:attrNameLst>
                                          <p:attrName>ppt_h</p:attrName>
                                        </p:attrNameLst>
                                      </p:cBhvr>
                                      <p:tavLst>
                                        <p:tav tm="0">
                                          <p:val>
                                            <p:fltVal val="0"/>
                                          </p:val>
                                        </p:tav>
                                        <p:tav tm="100000">
                                          <p:val>
                                            <p:strVal val="#ppt_h"/>
                                          </p:val>
                                        </p:tav>
                                      </p:tavLst>
                                    </p:anim>
                                    <p:animEffect transition="in" filter="fade">
                                      <p:cBhvr>
                                        <p:cTn id="104" dur="500"/>
                                        <p:tgtEl>
                                          <p:spTgt spid="51"/>
                                        </p:tgtEl>
                                      </p:cBhvr>
                                    </p:animEffect>
                                  </p:childTnLst>
                                </p:cTn>
                              </p:par>
                              <p:par>
                                <p:cTn id="105" presetID="53" presetClass="entr" presetSubtype="16" fill="hold" nodeType="withEffect">
                                  <p:stCondLst>
                                    <p:cond delay="3250"/>
                                  </p:stCondLst>
                                  <p:childTnLst>
                                    <p:set>
                                      <p:cBhvr>
                                        <p:cTn id="106" dur="1" fill="hold">
                                          <p:stCondLst>
                                            <p:cond delay="0"/>
                                          </p:stCondLst>
                                        </p:cTn>
                                        <p:tgtEl>
                                          <p:spTgt spid="54"/>
                                        </p:tgtEl>
                                        <p:attrNameLst>
                                          <p:attrName>style.visibility</p:attrName>
                                        </p:attrNameLst>
                                      </p:cBhvr>
                                      <p:to>
                                        <p:strVal val="visible"/>
                                      </p:to>
                                    </p:set>
                                    <p:anim calcmode="lin" valueType="num">
                                      <p:cBhvr>
                                        <p:cTn id="107" dur="500" fill="hold"/>
                                        <p:tgtEl>
                                          <p:spTgt spid="54"/>
                                        </p:tgtEl>
                                        <p:attrNameLst>
                                          <p:attrName>ppt_w</p:attrName>
                                        </p:attrNameLst>
                                      </p:cBhvr>
                                      <p:tavLst>
                                        <p:tav tm="0">
                                          <p:val>
                                            <p:fltVal val="0"/>
                                          </p:val>
                                        </p:tav>
                                        <p:tav tm="100000">
                                          <p:val>
                                            <p:strVal val="#ppt_w"/>
                                          </p:val>
                                        </p:tav>
                                      </p:tavLst>
                                    </p:anim>
                                    <p:anim calcmode="lin" valueType="num">
                                      <p:cBhvr>
                                        <p:cTn id="108" dur="500" fill="hold"/>
                                        <p:tgtEl>
                                          <p:spTgt spid="54"/>
                                        </p:tgtEl>
                                        <p:attrNameLst>
                                          <p:attrName>ppt_h</p:attrName>
                                        </p:attrNameLst>
                                      </p:cBhvr>
                                      <p:tavLst>
                                        <p:tav tm="0">
                                          <p:val>
                                            <p:fltVal val="0"/>
                                          </p:val>
                                        </p:tav>
                                        <p:tav tm="100000">
                                          <p:val>
                                            <p:strVal val="#ppt_h"/>
                                          </p:val>
                                        </p:tav>
                                      </p:tavLst>
                                    </p:anim>
                                    <p:animEffect transition="in" filter="fade">
                                      <p:cBhvr>
                                        <p:cTn id="109" dur="500"/>
                                        <p:tgtEl>
                                          <p:spTgt spid="54"/>
                                        </p:tgtEl>
                                      </p:cBhvr>
                                    </p:animEffect>
                                  </p:childTnLst>
                                </p:cTn>
                              </p:par>
                              <p:par>
                                <p:cTn id="110" presetID="53" presetClass="entr" presetSubtype="16" fill="hold" nodeType="withEffect">
                                  <p:stCondLst>
                                    <p:cond delay="3500"/>
                                  </p:stCondLst>
                                  <p:childTnLst>
                                    <p:set>
                                      <p:cBhvr>
                                        <p:cTn id="111" dur="1" fill="hold">
                                          <p:stCondLst>
                                            <p:cond delay="0"/>
                                          </p:stCondLst>
                                        </p:cTn>
                                        <p:tgtEl>
                                          <p:spTgt spid="57"/>
                                        </p:tgtEl>
                                        <p:attrNameLst>
                                          <p:attrName>style.visibility</p:attrName>
                                        </p:attrNameLst>
                                      </p:cBhvr>
                                      <p:to>
                                        <p:strVal val="visible"/>
                                      </p:to>
                                    </p:set>
                                    <p:anim calcmode="lin" valueType="num">
                                      <p:cBhvr>
                                        <p:cTn id="112" dur="500" fill="hold"/>
                                        <p:tgtEl>
                                          <p:spTgt spid="57"/>
                                        </p:tgtEl>
                                        <p:attrNameLst>
                                          <p:attrName>ppt_w</p:attrName>
                                        </p:attrNameLst>
                                      </p:cBhvr>
                                      <p:tavLst>
                                        <p:tav tm="0">
                                          <p:val>
                                            <p:fltVal val="0"/>
                                          </p:val>
                                        </p:tav>
                                        <p:tav tm="100000">
                                          <p:val>
                                            <p:strVal val="#ppt_w"/>
                                          </p:val>
                                        </p:tav>
                                      </p:tavLst>
                                    </p:anim>
                                    <p:anim calcmode="lin" valueType="num">
                                      <p:cBhvr>
                                        <p:cTn id="113" dur="500" fill="hold"/>
                                        <p:tgtEl>
                                          <p:spTgt spid="57"/>
                                        </p:tgtEl>
                                        <p:attrNameLst>
                                          <p:attrName>ppt_h</p:attrName>
                                        </p:attrNameLst>
                                      </p:cBhvr>
                                      <p:tavLst>
                                        <p:tav tm="0">
                                          <p:val>
                                            <p:fltVal val="0"/>
                                          </p:val>
                                        </p:tav>
                                        <p:tav tm="100000">
                                          <p:val>
                                            <p:strVal val="#ppt_h"/>
                                          </p:val>
                                        </p:tav>
                                      </p:tavLst>
                                    </p:anim>
                                    <p:animEffect transition="in" filter="fade">
                                      <p:cBhvr>
                                        <p:cTn id="114" dur="500"/>
                                        <p:tgtEl>
                                          <p:spTgt spid="57"/>
                                        </p:tgtEl>
                                      </p:cBhvr>
                                    </p:animEffect>
                                  </p:childTnLst>
                                </p:cTn>
                              </p:par>
                              <p:par>
                                <p:cTn id="115" presetID="53" presetClass="entr" presetSubtype="16" fill="hold" nodeType="withEffect">
                                  <p:stCondLst>
                                    <p:cond delay="3500"/>
                                  </p:stCondLst>
                                  <p:childTnLst>
                                    <p:set>
                                      <p:cBhvr>
                                        <p:cTn id="116" dur="1" fill="hold">
                                          <p:stCondLst>
                                            <p:cond delay="0"/>
                                          </p:stCondLst>
                                        </p:cTn>
                                        <p:tgtEl>
                                          <p:spTgt spid="60"/>
                                        </p:tgtEl>
                                        <p:attrNameLst>
                                          <p:attrName>style.visibility</p:attrName>
                                        </p:attrNameLst>
                                      </p:cBhvr>
                                      <p:to>
                                        <p:strVal val="visible"/>
                                      </p:to>
                                    </p:set>
                                    <p:anim calcmode="lin" valueType="num">
                                      <p:cBhvr>
                                        <p:cTn id="117" dur="500" fill="hold"/>
                                        <p:tgtEl>
                                          <p:spTgt spid="60"/>
                                        </p:tgtEl>
                                        <p:attrNameLst>
                                          <p:attrName>ppt_w</p:attrName>
                                        </p:attrNameLst>
                                      </p:cBhvr>
                                      <p:tavLst>
                                        <p:tav tm="0">
                                          <p:val>
                                            <p:fltVal val="0"/>
                                          </p:val>
                                        </p:tav>
                                        <p:tav tm="100000">
                                          <p:val>
                                            <p:strVal val="#ppt_w"/>
                                          </p:val>
                                        </p:tav>
                                      </p:tavLst>
                                    </p:anim>
                                    <p:anim calcmode="lin" valueType="num">
                                      <p:cBhvr>
                                        <p:cTn id="118" dur="500" fill="hold"/>
                                        <p:tgtEl>
                                          <p:spTgt spid="60"/>
                                        </p:tgtEl>
                                        <p:attrNameLst>
                                          <p:attrName>ppt_h</p:attrName>
                                        </p:attrNameLst>
                                      </p:cBhvr>
                                      <p:tavLst>
                                        <p:tav tm="0">
                                          <p:val>
                                            <p:fltVal val="0"/>
                                          </p:val>
                                        </p:tav>
                                        <p:tav tm="100000">
                                          <p:val>
                                            <p:strVal val="#ppt_h"/>
                                          </p:val>
                                        </p:tav>
                                      </p:tavLst>
                                    </p:anim>
                                    <p:animEffect transition="in" filter="fade">
                                      <p:cBhvr>
                                        <p:cTn id="119" dur="500"/>
                                        <p:tgtEl>
                                          <p:spTgt spid="60"/>
                                        </p:tgtEl>
                                      </p:cBhvr>
                                    </p:animEffect>
                                  </p:childTnLst>
                                </p:cTn>
                              </p:par>
                              <p:par>
                                <p:cTn id="120" presetID="22" presetClass="entr" presetSubtype="8" fill="hold" nodeType="withEffect">
                                  <p:stCondLst>
                                    <p:cond delay="3750"/>
                                  </p:stCondLst>
                                  <p:childTnLst>
                                    <p:set>
                                      <p:cBhvr>
                                        <p:cTn id="121" dur="1" fill="hold">
                                          <p:stCondLst>
                                            <p:cond delay="0"/>
                                          </p:stCondLst>
                                        </p:cTn>
                                        <p:tgtEl>
                                          <p:spTgt spid="9"/>
                                        </p:tgtEl>
                                        <p:attrNameLst>
                                          <p:attrName>style.visibility</p:attrName>
                                        </p:attrNameLst>
                                      </p:cBhvr>
                                      <p:to>
                                        <p:strVal val="visible"/>
                                      </p:to>
                                    </p:set>
                                    <p:animEffect transition="in" filter="wipe(left)">
                                      <p:cBhvr>
                                        <p:cTn id="122" dur="500"/>
                                        <p:tgtEl>
                                          <p:spTgt spid="9"/>
                                        </p:tgtEl>
                                      </p:cBhvr>
                                    </p:animEffect>
                                  </p:childTnLst>
                                </p:cTn>
                              </p:par>
                              <p:par>
                                <p:cTn id="123" presetID="23" presetClass="entr" presetSubtype="288" fill="hold" nodeType="withEffect">
                                  <p:stCondLst>
                                    <p:cond delay="3750"/>
                                  </p:stCondLst>
                                  <p:childTnLst>
                                    <p:set>
                                      <p:cBhvr>
                                        <p:cTn id="124" dur="1" fill="hold">
                                          <p:stCondLst>
                                            <p:cond delay="0"/>
                                          </p:stCondLst>
                                        </p:cTn>
                                        <p:tgtEl>
                                          <p:spTgt spid="103"/>
                                        </p:tgtEl>
                                        <p:attrNameLst>
                                          <p:attrName>style.visibility</p:attrName>
                                        </p:attrNameLst>
                                      </p:cBhvr>
                                      <p:to>
                                        <p:strVal val="visible"/>
                                      </p:to>
                                    </p:set>
                                    <p:anim calcmode="lin" valueType="num">
                                      <p:cBhvr>
                                        <p:cTn id="125" dur="500" fill="hold"/>
                                        <p:tgtEl>
                                          <p:spTgt spid="103"/>
                                        </p:tgtEl>
                                        <p:attrNameLst>
                                          <p:attrName>ppt_w</p:attrName>
                                        </p:attrNameLst>
                                      </p:cBhvr>
                                      <p:tavLst>
                                        <p:tav tm="0">
                                          <p:val>
                                            <p:strVal val="4/3*#ppt_w"/>
                                          </p:val>
                                        </p:tav>
                                        <p:tav tm="100000">
                                          <p:val>
                                            <p:strVal val="#ppt_w"/>
                                          </p:val>
                                        </p:tav>
                                      </p:tavLst>
                                    </p:anim>
                                    <p:anim calcmode="lin" valueType="num">
                                      <p:cBhvr>
                                        <p:cTn id="126" dur="500" fill="hold"/>
                                        <p:tgtEl>
                                          <p:spTgt spid="103"/>
                                        </p:tgtEl>
                                        <p:attrNameLst>
                                          <p:attrName>ppt_h</p:attrName>
                                        </p:attrNameLst>
                                      </p:cBhvr>
                                      <p:tavLst>
                                        <p:tav tm="0">
                                          <p:val>
                                            <p:strVal val="4/3*#ppt_h"/>
                                          </p:val>
                                        </p:tav>
                                        <p:tav tm="100000">
                                          <p:val>
                                            <p:strVal val="#ppt_h"/>
                                          </p:val>
                                        </p:tav>
                                      </p:tavLst>
                                    </p:anim>
                                  </p:childTnLst>
                                </p:cTn>
                              </p:par>
                              <p:par>
                                <p:cTn id="127" presetID="22" presetClass="entr" presetSubtype="8" fill="hold" nodeType="withEffect">
                                  <p:stCondLst>
                                    <p:cond delay="4000"/>
                                  </p:stCondLst>
                                  <p:childTnLst>
                                    <p:set>
                                      <p:cBhvr>
                                        <p:cTn id="128" dur="1" fill="hold">
                                          <p:stCondLst>
                                            <p:cond delay="0"/>
                                          </p:stCondLst>
                                        </p:cTn>
                                        <p:tgtEl>
                                          <p:spTgt spid="106"/>
                                        </p:tgtEl>
                                        <p:attrNameLst>
                                          <p:attrName>style.visibility</p:attrName>
                                        </p:attrNameLst>
                                      </p:cBhvr>
                                      <p:to>
                                        <p:strVal val="visible"/>
                                      </p:to>
                                    </p:set>
                                    <p:animEffect transition="in" filter="wipe(left)">
                                      <p:cBhvr>
                                        <p:cTn id="129" dur="500"/>
                                        <p:tgtEl>
                                          <p:spTgt spid="106"/>
                                        </p:tgtEl>
                                      </p:cBhvr>
                                    </p:animEffect>
                                  </p:childTnLst>
                                </p:cTn>
                              </p:par>
                              <p:par>
                                <p:cTn id="130" presetID="1" presetClass="entr" presetSubtype="0" fill="hold" grpId="0" nodeType="withEffect">
                                  <p:stCondLst>
                                    <p:cond delay="5200"/>
                                  </p:stCondLst>
                                  <p:childTnLst>
                                    <p:set>
                                      <p:cBhvr>
                                        <p:cTn id="131"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858838" y="1117600"/>
            <a:ext cx="2362200" cy="1403350"/>
            <a:chOff x="859068" y="1281202"/>
            <a:chExt cx="2362224" cy="1404848"/>
          </a:xfrm>
        </p:grpSpPr>
        <p:sp>
          <p:nvSpPr>
            <p:cNvPr id="4" name="矩形 68"/>
            <p:cNvSpPr>
              <a:spLocks noChangeArrowheads="1"/>
            </p:cNvSpPr>
            <p:nvPr/>
          </p:nvSpPr>
          <p:spPr bwMode="auto">
            <a:xfrm>
              <a:off x="859068" y="1854902"/>
              <a:ext cx="2339999" cy="83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dirty="0">
                  <a:solidFill>
                    <a:srgbClr val="595959"/>
                  </a:solidFill>
                  <a:latin typeface="微软雅黑" panose="020B0503020204020204" pitchFamily="34" charset="-122"/>
                  <a:ea typeface="微软雅黑" panose="020B0503020204020204" pitchFamily="34" charset="-122"/>
                </a:rPr>
                <a:t>锐普</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，中国专业</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设计领跑者。最强的</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设计团队，最大的</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素材商城，最火的</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技术论坛。</a:t>
              </a:r>
              <a:endParaRPr lang="zh-CN" altLang="zh-CN" sz="1200" dirty="0">
                <a:solidFill>
                  <a:srgbClr val="595959"/>
                </a:solidFill>
                <a:latin typeface="微软雅黑" panose="020B0503020204020204" pitchFamily="34" charset="-122"/>
                <a:ea typeface="微软雅黑" panose="020B0503020204020204" pitchFamily="34" charset="-122"/>
              </a:endParaRPr>
            </a:p>
          </p:txBody>
        </p:sp>
        <p:grpSp>
          <p:nvGrpSpPr>
            <p:cNvPr id="5" name="组合 2083"/>
            <p:cNvGrpSpPr/>
            <p:nvPr/>
          </p:nvGrpSpPr>
          <p:grpSpPr bwMode="auto">
            <a:xfrm>
              <a:off x="881292" y="1281202"/>
              <a:ext cx="2340000" cy="498475"/>
              <a:chOff x="881292" y="1281202"/>
              <a:chExt cx="2340000" cy="498475"/>
            </a:xfrm>
          </p:grpSpPr>
          <p:sp>
            <p:nvSpPr>
              <p:cNvPr id="6" name="Rectangle 631"/>
              <p:cNvSpPr>
                <a:spLocks noChangeArrowheads="1"/>
              </p:cNvSpPr>
              <p:nvPr/>
            </p:nvSpPr>
            <p:spPr bwMode="auto">
              <a:xfrm>
                <a:off x="881293" y="1281202"/>
                <a:ext cx="2339999" cy="499008"/>
              </a:xfrm>
              <a:prstGeom prst="rect">
                <a:avLst/>
              </a:prstGeom>
              <a:solidFill>
                <a:srgbClr val="006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7" name="TextBox 71"/>
              <p:cNvSpPr txBox="1">
                <a:spLocks noChangeArrowheads="1"/>
              </p:cNvSpPr>
              <p:nvPr/>
            </p:nvSpPr>
            <p:spPr bwMode="auto">
              <a:xfrm>
                <a:off x="1245809" y="1281969"/>
                <a:ext cx="1934531"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a:solidFill>
                      <a:srgbClr val="FFFFFF"/>
                    </a:solidFill>
                    <a:latin typeface="微软雅黑" panose="020B0503020204020204" pitchFamily="34" charset="-122"/>
                    <a:ea typeface="微软雅黑" panose="020B0503020204020204" pitchFamily="34" charset="-122"/>
                  </a:rPr>
                  <a:t>点击添加文字</a:t>
                </a:r>
                <a:endParaRPr lang="zh-CN" altLang="en-US" sz="1400">
                  <a:solidFill>
                    <a:srgbClr val="FFFFFF"/>
                  </a:solidFill>
                  <a:latin typeface="微软雅黑" panose="020B0503020204020204" pitchFamily="34" charset="-122"/>
                  <a:ea typeface="微软雅黑" panose="020B0503020204020204" pitchFamily="34" charset="-122"/>
                </a:endParaRPr>
              </a:p>
            </p:txBody>
          </p:sp>
          <p:sp>
            <p:nvSpPr>
              <p:cNvPr id="8" name="TextBox 72"/>
              <p:cNvSpPr txBox="1">
                <a:spLocks noChangeArrowheads="1"/>
              </p:cNvSpPr>
              <p:nvPr/>
            </p:nvSpPr>
            <p:spPr bwMode="auto">
              <a:xfrm>
                <a:off x="1277342" y="1529859"/>
                <a:ext cx="1871465" cy="23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srgbClr val="FFFFFF"/>
                    </a:solidFill>
                    <a:latin typeface="微软雅黑" panose="020B0503020204020204" pitchFamily="34" charset="-122"/>
                    <a:ea typeface="微软雅黑" panose="020B0503020204020204" pitchFamily="34" charset="-122"/>
                  </a:rPr>
                  <a:t>CLICK TO ADD TEXT</a:t>
                </a:r>
                <a:endParaRPr lang="zh-CN" altLang="en-US" sz="900">
                  <a:solidFill>
                    <a:srgbClr val="FFFFFF"/>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032936" y="1329413"/>
                <a:ext cx="440732" cy="396076"/>
                <a:chOff x="-3708400" y="831850"/>
                <a:chExt cx="831849" cy="822325"/>
              </a:xfrm>
              <a:solidFill>
                <a:schemeClr val="bg1"/>
              </a:solidFill>
            </p:grpSpPr>
            <p:sp>
              <p:nvSpPr>
                <p:cNvPr id="10" name="Freeform 5"/>
                <p:cNvSpPr/>
                <p:nvPr/>
              </p:nvSpPr>
              <p:spPr bwMode="auto">
                <a:xfrm>
                  <a:off x="-3173413" y="831850"/>
                  <a:ext cx="296862" cy="285750"/>
                </a:xfrm>
                <a:custGeom>
                  <a:avLst/>
                  <a:gdLst>
                    <a:gd name="T0" fmla="*/ 20 w 25"/>
                    <a:gd name="T1" fmla="*/ 22 h 24"/>
                    <a:gd name="T2" fmla="*/ 15 w 25"/>
                    <a:gd name="T3" fmla="*/ 10 h 24"/>
                    <a:gd name="T4" fmla="*/ 2 w 25"/>
                    <a:gd name="T5" fmla="*/ 4 h 24"/>
                    <a:gd name="T6" fmla="*/ 0 w 25"/>
                    <a:gd name="T7" fmla="*/ 2 h 24"/>
                    <a:gd name="T8" fmla="*/ 2 w 25"/>
                    <a:gd name="T9" fmla="*/ 0 h 24"/>
                    <a:gd name="T10" fmla="*/ 25 w 25"/>
                    <a:gd name="T11" fmla="*/ 22 h 24"/>
                    <a:gd name="T12" fmla="*/ 22 w 25"/>
                    <a:gd name="T13" fmla="*/ 24 h 24"/>
                    <a:gd name="T14" fmla="*/ 20 w 25"/>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0" y="22"/>
                      </a:moveTo>
                      <a:cubicBezTo>
                        <a:pt x="20" y="17"/>
                        <a:pt x="18" y="13"/>
                        <a:pt x="15" y="10"/>
                      </a:cubicBezTo>
                      <a:cubicBezTo>
                        <a:pt x="12" y="6"/>
                        <a:pt x="7" y="4"/>
                        <a:pt x="2" y="4"/>
                      </a:cubicBezTo>
                      <a:cubicBezTo>
                        <a:pt x="1" y="4"/>
                        <a:pt x="0" y="3"/>
                        <a:pt x="0" y="2"/>
                      </a:cubicBezTo>
                      <a:cubicBezTo>
                        <a:pt x="0" y="1"/>
                        <a:pt x="1" y="0"/>
                        <a:pt x="2" y="0"/>
                      </a:cubicBezTo>
                      <a:cubicBezTo>
                        <a:pt x="15" y="0"/>
                        <a:pt x="25" y="10"/>
                        <a:pt x="25" y="22"/>
                      </a:cubicBezTo>
                      <a:cubicBezTo>
                        <a:pt x="25" y="23"/>
                        <a:pt x="24" y="24"/>
                        <a:pt x="22" y="24"/>
                      </a:cubicBezTo>
                      <a:cubicBezTo>
                        <a:pt x="21" y="24"/>
                        <a:pt x="20" y="23"/>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1" name="Freeform 6"/>
                <p:cNvSpPr/>
                <p:nvPr/>
              </p:nvSpPr>
              <p:spPr bwMode="auto">
                <a:xfrm>
                  <a:off x="-3173413" y="915988"/>
                  <a:ext cx="214312" cy="201613"/>
                </a:xfrm>
                <a:custGeom>
                  <a:avLst/>
                  <a:gdLst>
                    <a:gd name="T0" fmla="*/ 13 w 18"/>
                    <a:gd name="T1" fmla="*/ 15 h 17"/>
                    <a:gd name="T2" fmla="*/ 2 w 18"/>
                    <a:gd name="T3" fmla="*/ 4 h 17"/>
                    <a:gd name="T4" fmla="*/ 0 w 18"/>
                    <a:gd name="T5" fmla="*/ 2 h 17"/>
                    <a:gd name="T6" fmla="*/ 2 w 18"/>
                    <a:gd name="T7" fmla="*/ 0 h 17"/>
                    <a:gd name="T8" fmla="*/ 18 w 18"/>
                    <a:gd name="T9" fmla="*/ 15 h 17"/>
                    <a:gd name="T10" fmla="*/ 16 w 18"/>
                    <a:gd name="T11" fmla="*/ 17 h 17"/>
                    <a:gd name="T12" fmla="*/ 13 w 18"/>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3" y="15"/>
                      </a:moveTo>
                      <a:cubicBezTo>
                        <a:pt x="13" y="9"/>
                        <a:pt x="8" y="4"/>
                        <a:pt x="2" y="4"/>
                      </a:cubicBezTo>
                      <a:cubicBezTo>
                        <a:pt x="1" y="4"/>
                        <a:pt x="0" y="3"/>
                        <a:pt x="0" y="2"/>
                      </a:cubicBezTo>
                      <a:cubicBezTo>
                        <a:pt x="0" y="1"/>
                        <a:pt x="1" y="0"/>
                        <a:pt x="2" y="0"/>
                      </a:cubicBezTo>
                      <a:cubicBezTo>
                        <a:pt x="11" y="0"/>
                        <a:pt x="18" y="7"/>
                        <a:pt x="18" y="15"/>
                      </a:cubicBezTo>
                      <a:cubicBezTo>
                        <a:pt x="18" y="16"/>
                        <a:pt x="17" y="17"/>
                        <a:pt x="16" y="17"/>
                      </a:cubicBezTo>
                      <a:cubicBezTo>
                        <a:pt x="14" y="17"/>
                        <a:pt x="13" y="16"/>
                        <a:pt x="1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2" name="Freeform 7"/>
                <p:cNvSpPr/>
                <p:nvPr/>
              </p:nvSpPr>
              <p:spPr bwMode="auto">
                <a:xfrm>
                  <a:off x="-3589338" y="1273175"/>
                  <a:ext cx="261937" cy="261938"/>
                </a:xfrm>
                <a:custGeom>
                  <a:avLst/>
                  <a:gdLst>
                    <a:gd name="T0" fmla="*/ 6 w 22"/>
                    <a:gd name="T1" fmla="*/ 1 h 22"/>
                    <a:gd name="T2" fmla="*/ 6 w 22"/>
                    <a:gd name="T3" fmla="*/ 0 h 22"/>
                    <a:gd name="T4" fmla="*/ 4 w 22"/>
                    <a:gd name="T5" fmla="*/ 2 h 22"/>
                    <a:gd name="T6" fmla="*/ 6 w 22"/>
                    <a:gd name="T7" fmla="*/ 16 h 22"/>
                    <a:gd name="T8" fmla="*/ 21 w 22"/>
                    <a:gd name="T9" fmla="*/ 19 h 22"/>
                    <a:gd name="T10" fmla="*/ 22 w 22"/>
                    <a:gd name="T11" fmla="*/ 17 h 22"/>
                    <a:gd name="T12" fmla="*/ 12 w 22"/>
                    <a:gd name="T13" fmla="*/ 10 h 22"/>
                    <a:gd name="T14" fmla="*/ 6 w 22"/>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6" y="1"/>
                      </a:moveTo>
                      <a:cubicBezTo>
                        <a:pt x="6" y="1"/>
                        <a:pt x="6" y="1"/>
                        <a:pt x="6" y="0"/>
                      </a:cubicBezTo>
                      <a:cubicBezTo>
                        <a:pt x="5" y="1"/>
                        <a:pt x="4" y="1"/>
                        <a:pt x="4" y="2"/>
                      </a:cubicBezTo>
                      <a:cubicBezTo>
                        <a:pt x="0" y="5"/>
                        <a:pt x="2" y="12"/>
                        <a:pt x="6" y="16"/>
                      </a:cubicBezTo>
                      <a:cubicBezTo>
                        <a:pt x="11" y="21"/>
                        <a:pt x="18" y="22"/>
                        <a:pt x="21" y="19"/>
                      </a:cubicBezTo>
                      <a:cubicBezTo>
                        <a:pt x="22" y="18"/>
                        <a:pt x="22" y="18"/>
                        <a:pt x="22" y="17"/>
                      </a:cubicBezTo>
                      <a:cubicBezTo>
                        <a:pt x="19" y="16"/>
                        <a:pt x="15" y="14"/>
                        <a:pt x="12" y="10"/>
                      </a:cubicBezTo>
                      <a:cubicBezTo>
                        <a:pt x="9" y="8"/>
                        <a:pt x="7" y="4"/>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3" name="Freeform 8"/>
                <p:cNvSpPr/>
                <p:nvPr/>
              </p:nvSpPr>
              <p:spPr bwMode="auto">
                <a:xfrm>
                  <a:off x="-3316288" y="1106488"/>
                  <a:ext cx="155575" cy="153988"/>
                </a:xfrm>
                <a:custGeom>
                  <a:avLst/>
                  <a:gdLst>
                    <a:gd name="T0" fmla="*/ 12 w 13"/>
                    <a:gd name="T1" fmla="*/ 2 h 13"/>
                    <a:gd name="T2" fmla="*/ 11 w 13"/>
                    <a:gd name="T3" fmla="*/ 0 h 13"/>
                    <a:gd name="T4" fmla="*/ 8 w 13"/>
                    <a:gd name="T5" fmla="*/ 4 h 13"/>
                    <a:gd name="T6" fmla="*/ 1 w 13"/>
                    <a:gd name="T7" fmla="*/ 10 h 13"/>
                    <a:gd name="T8" fmla="*/ 1 w 13"/>
                    <a:gd name="T9" fmla="*/ 12 h 13"/>
                    <a:gd name="T10" fmla="*/ 2 w 13"/>
                    <a:gd name="T11" fmla="*/ 13 h 13"/>
                    <a:gd name="T12" fmla="*/ 3 w 13"/>
                    <a:gd name="T13" fmla="*/ 13 h 13"/>
                    <a:gd name="T14" fmla="*/ 10 w 13"/>
                    <a:gd name="T15" fmla="*/ 6 h 13"/>
                    <a:gd name="T16" fmla="*/ 13 w 13"/>
                    <a:gd name="T17" fmla="*/ 3 h 13"/>
                    <a:gd name="T18" fmla="*/ 12 w 13"/>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12" y="2"/>
                      </a:moveTo>
                      <a:cubicBezTo>
                        <a:pt x="12" y="1"/>
                        <a:pt x="11" y="1"/>
                        <a:pt x="11" y="0"/>
                      </a:cubicBezTo>
                      <a:cubicBezTo>
                        <a:pt x="8" y="4"/>
                        <a:pt x="8" y="4"/>
                        <a:pt x="8" y="4"/>
                      </a:cubicBezTo>
                      <a:cubicBezTo>
                        <a:pt x="1" y="10"/>
                        <a:pt x="1" y="10"/>
                        <a:pt x="1" y="10"/>
                      </a:cubicBezTo>
                      <a:cubicBezTo>
                        <a:pt x="0" y="11"/>
                        <a:pt x="0" y="12"/>
                        <a:pt x="1" y="12"/>
                      </a:cubicBezTo>
                      <a:cubicBezTo>
                        <a:pt x="2" y="13"/>
                        <a:pt x="2" y="13"/>
                        <a:pt x="2" y="13"/>
                      </a:cubicBezTo>
                      <a:cubicBezTo>
                        <a:pt x="2" y="13"/>
                        <a:pt x="3" y="13"/>
                        <a:pt x="3" y="13"/>
                      </a:cubicBezTo>
                      <a:cubicBezTo>
                        <a:pt x="10" y="6"/>
                        <a:pt x="10" y="6"/>
                        <a:pt x="10" y="6"/>
                      </a:cubicBezTo>
                      <a:cubicBezTo>
                        <a:pt x="13" y="3"/>
                        <a:pt x="13" y="3"/>
                        <a:pt x="13" y="3"/>
                      </a:cubicBezTo>
                      <a:cubicBezTo>
                        <a:pt x="13" y="3"/>
                        <a:pt x="12" y="2"/>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4" name="Freeform 9"/>
                <p:cNvSpPr/>
                <p:nvPr/>
              </p:nvSpPr>
              <p:spPr bwMode="auto">
                <a:xfrm>
                  <a:off x="-3173413" y="1022350"/>
                  <a:ext cx="107950" cy="95250"/>
                </a:xfrm>
                <a:custGeom>
                  <a:avLst/>
                  <a:gdLst>
                    <a:gd name="T0" fmla="*/ 9 w 9"/>
                    <a:gd name="T1" fmla="*/ 4 h 8"/>
                    <a:gd name="T2" fmla="*/ 8 w 9"/>
                    <a:gd name="T3" fmla="*/ 1 h 8"/>
                    <a:gd name="T4" fmla="*/ 5 w 9"/>
                    <a:gd name="T5" fmla="*/ 0 h 8"/>
                    <a:gd name="T6" fmla="*/ 2 w 9"/>
                    <a:gd name="T7" fmla="*/ 1 h 8"/>
                    <a:gd name="T8" fmla="*/ 0 w 9"/>
                    <a:gd name="T9" fmla="*/ 4 h 8"/>
                    <a:gd name="T10" fmla="*/ 1 w 9"/>
                    <a:gd name="T11" fmla="*/ 6 h 8"/>
                    <a:gd name="T12" fmla="*/ 2 w 9"/>
                    <a:gd name="T13" fmla="*/ 7 h 8"/>
                    <a:gd name="T14" fmla="*/ 3 w 9"/>
                    <a:gd name="T15" fmla="*/ 8 h 8"/>
                    <a:gd name="T16" fmla="*/ 5 w 9"/>
                    <a:gd name="T17" fmla="*/ 8 h 8"/>
                    <a:gd name="T18" fmla="*/ 8 w 9"/>
                    <a:gd name="T19" fmla="*/ 7 h 8"/>
                    <a:gd name="T20" fmla="*/ 9 w 9"/>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9" y="4"/>
                      </a:moveTo>
                      <a:cubicBezTo>
                        <a:pt x="9" y="3"/>
                        <a:pt x="8" y="2"/>
                        <a:pt x="8" y="1"/>
                      </a:cubicBezTo>
                      <a:cubicBezTo>
                        <a:pt x="7" y="0"/>
                        <a:pt x="6" y="0"/>
                        <a:pt x="5" y="0"/>
                      </a:cubicBezTo>
                      <a:cubicBezTo>
                        <a:pt x="3" y="0"/>
                        <a:pt x="2" y="0"/>
                        <a:pt x="2" y="1"/>
                      </a:cubicBezTo>
                      <a:cubicBezTo>
                        <a:pt x="1" y="2"/>
                        <a:pt x="0" y="3"/>
                        <a:pt x="0" y="4"/>
                      </a:cubicBezTo>
                      <a:cubicBezTo>
                        <a:pt x="0" y="5"/>
                        <a:pt x="0" y="5"/>
                        <a:pt x="1" y="6"/>
                      </a:cubicBezTo>
                      <a:cubicBezTo>
                        <a:pt x="1" y="6"/>
                        <a:pt x="1" y="7"/>
                        <a:pt x="2" y="7"/>
                      </a:cubicBezTo>
                      <a:cubicBezTo>
                        <a:pt x="2" y="8"/>
                        <a:pt x="3" y="8"/>
                        <a:pt x="3" y="8"/>
                      </a:cubicBezTo>
                      <a:cubicBezTo>
                        <a:pt x="4" y="8"/>
                        <a:pt x="4" y="8"/>
                        <a:pt x="5" y="8"/>
                      </a:cubicBezTo>
                      <a:cubicBezTo>
                        <a:pt x="6" y="8"/>
                        <a:pt x="7" y="8"/>
                        <a:pt x="8" y="7"/>
                      </a:cubicBezTo>
                      <a:cubicBezTo>
                        <a:pt x="8" y="6"/>
                        <a:pt x="9" y="5"/>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5" name="Freeform 10"/>
                <p:cNvSpPr/>
                <p:nvPr/>
              </p:nvSpPr>
              <p:spPr bwMode="auto">
                <a:xfrm>
                  <a:off x="-3244850" y="1355725"/>
                  <a:ext cx="298450" cy="298450"/>
                </a:xfrm>
                <a:custGeom>
                  <a:avLst/>
                  <a:gdLst>
                    <a:gd name="T0" fmla="*/ 25 w 25"/>
                    <a:gd name="T1" fmla="*/ 14 h 25"/>
                    <a:gd name="T2" fmla="*/ 11 w 25"/>
                    <a:gd name="T3" fmla="*/ 0 h 25"/>
                    <a:gd name="T4" fmla="*/ 10 w 25"/>
                    <a:gd name="T5" fmla="*/ 2 h 25"/>
                    <a:gd name="T6" fmla="*/ 7 w 25"/>
                    <a:gd name="T7" fmla="*/ 8 h 25"/>
                    <a:gd name="T8" fmla="*/ 2 w 25"/>
                    <a:gd name="T9" fmla="*/ 11 h 25"/>
                    <a:gd name="T10" fmla="*/ 0 w 25"/>
                    <a:gd name="T11" fmla="*/ 11 h 25"/>
                    <a:gd name="T12" fmla="*/ 14 w 25"/>
                    <a:gd name="T13" fmla="*/ 25 h 25"/>
                    <a:gd name="T14" fmla="*/ 15 w 25"/>
                    <a:gd name="T15" fmla="*/ 25 h 25"/>
                    <a:gd name="T16" fmla="*/ 25 w 25"/>
                    <a:gd name="T17" fmla="*/ 15 h 25"/>
                    <a:gd name="T18" fmla="*/ 25 w 25"/>
                    <a:gd name="T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25" y="14"/>
                      </a:moveTo>
                      <a:cubicBezTo>
                        <a:pt x="11" y="0"/>
                        <a:pt x="11" y="0"/>
                        <a:pt x="11" y="0"/>
                      </a:cubicBezTo>
                      <a:cubicBezTo>
                        <a:pt x="11" y="1"/>
                        <a:pt x="11" y="1"/>
                        <a:pt x="10" y="2"/>
                      </a:cubicBezTo>
                      <a:cubicBezTo>
                        <a:pt x="10" y="4"/>
                        <a:pt x="9" y="6"/>
                        <a:pt x="7" y="8"/>
                      </a:cubicBezTo>
                      <a:cubicBezTo>
                        <a:pt x="6" y="9"/>
                        <a:pt x="4" y="10"/>
                        <a:pt x="2" y="11"/>
                      </a:cubicBezTo>
                      <a:cubicBezTo>
                        <a:pt x="1" y="11"/>
                        <a:pt x="1" y="11"/>
                        <a:pt x="0" y="11"/>
                      </a:cubicBezTo>
                      <a:cubicBezTo>
                        <a:pt x="14" y="25"/>
                        <a:pt x="14" y="25"/>
                        <a:pt x="14" y="25"/>
                      </a:cubicBezTo>
                      <a:cubicBezTo>
                        <a:pt x="14" y="25"/>
                        <a:pt x="15" y="25"/>
                        <a:pt x="15" y="25"/>
                      </a:cubicBezTo>
                      <a:cubicBezTo>
                        <a:pt x="25" y="15"/>
                        <a:pt x="25" y="15"/>
                        <a:pt x="25" y="15"/>
                      </a:cubicBezTo>
                      <a:cubicBezTo>
                        <a:pt x="25" y="15"/>
                        <a:pt x="25" y="14"/>
                        <a:pt x="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6" name="Freeform 11"/>
                <p:cNvSpPr/>
                <p:nvPr/>
              </p:nvSpPr>
              <p:spPr bwMode="auto">
                <a:xfrm>
                  <a:off x="-3708400" y="892175"/>
                  <a:ext cx="309562" cy="296863"/>
                </a:xfrm>
                <a:custGeom>
                  <a:avLst/>
                  <a:gdLst>
                    <a:gd name="T0" fmla="*/ 18 w 26"/>
                    <a:gd name="T1" fmla="*/ 18 h 25"/>
                    <a:gd name="T2" fmla="*/ 23 w 26"/>
                    <a:gd name="T3" fmla="*/ 15 h 25"/>
                    <a:gd name="T4" fmla="*/ 26 w 26"/>
                    <a:gd name="T5" fmla="*/ 15 h 25"/>
                    <a:gd name="T6" fmla="*/ 12 w 26"/>
                    <a:gd name="T7" fmla="*/ 1 h 25"/>
                    <a:gd name="T8" fmla="*/ 10 w 26"/>
                    <a:gd name="T9" fmla="*/ 1 h 25"/>
                    <a:gd name="T10" fmla="*/ 1 w 26"/>
                    <a:gd name="T11" fmla="*/ 10 h 25"/>
                    <a:gd name="T12" fmla="*/ 1 w 26"/>
                    <a:gd name="T13" fmla="*/ 12 h 25"/>
                    <a:gd name="T14" fmla="*/ 15 w 26"/>
                    <a:gd name="T15" fmla="*/ 25 h 25"/>
                    <a:gd name="T16" fmla="*/ 15 w 26"/>
                    <a:gd name="T17" fmla="*/ 24 h 25"/>
                    <a:gd name="T18" fmla="*/ 18 w 26"/>
                    <a:gd name="T19"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18" y="18"/>
                      </a:moveTo>
                      <a:cubicBezTo>
                        <a:pt x="19" y="17"/>
                        <a:pt x="21" y="16"/>
                        <a:pt x="23" y="15"/>
                      </a:cubicBezTo>
                      <a:cubicBezTo>
                        <a:pt x="24" y="15"/>
                        <a:pt x="25" y="15"/>
                        <a:pt x="26" y="15"/>
                      </a:cubicBezTo>
                      <a:cubicBezTo>
                        <a:pt x="12" y="1"/>
                        <a:pt x="12" y="1"/>
                        <a:pt x="12" y="1"/>
                      </a:cubicBezTo>
                      <a:cubicBezTo>
                        <a:pt x="11" y="0"/>
                        <a:pt x="11" y="0"/>
                        <a:pt x="10" y="1"/>
                      </a:cubicBezTo>
                      <a:cubicBezTo>
                        <a:pt x="1" y="10"/>
                        <a:pt x="1" y="10"/>
                        <a:pt x="1" y="10"/>
                      </a:cubicBezTo>
                      <a:cubicBezTo>
                        <a:pt x="0" y="11"/>
                        <a:pt x="0" y="11"/>
                        <a:pt x="1" y="12"/>
                      </a:cubicBezTo>
                      <a:cubicBezTo>
                        <a:pt x="15" y="25"/>
                        <a:pt x="15" y="25"/>
                        <a:pt x="15" y="25"/>
                      </a:cubicBezTo>
                      <a:cubicBezTo>
                        <a:pt x="15" y="25"/>
                        <a:pt x="15" y="24"/>
                        <a:pt x="15" y="24"/>
                      </a:cubicBezTo>
                      <a:cubicBezTo>
                        <a:pt x="15" y="22"/>
                        <a:pt x="16" y="20"/>
                        <a:pt x="1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7" name="Freeform 12"/>
                <p:cNvSpPr/>
                <p:nvPr/>
              </p:nvSpPr>
              <p:spPr bwMode="auto">
                <a:xfrm>
                  <a:off x="-3505200" y="1106488"/>
                  <a:ext cx="355600" cy="344488"/>
                </a:xfrm>
                <a:custGeom>
                  <a:avLst/>
                  <a:gdLst>
                    <a:gd name="T0" fmla="*/ 30 w 30"/>
                    <a:gd name="T1" fmla="*/ 23 h 29"/>
                    <a:gd name="T2" fmla="*/ 30 w 30"/>
                    <a:gd name="T3" fmla="*/ 18 h 29"/>
                    <a:gd name="T4" fmla="*/ 30 w 30"/>
                    <a:gd name="T5" fmla="*/ 17 h 29"/>
                    <a:gd name="T6" fmla="*/ 26 w 30"/>
                    <a:gd name="T7" fmla="*/ 9 h 29"/>
                    <a:gd name="T8" fmla="*/ 23 w 30"/>
                    <a:gd name="T9" fmla="*/ 11 h 29"/>
                    <a:gd name="T10" fmla="*/ 19 w 30"/>
                    <a:gd name="T11" fmla="*/ 15 h 29"/>
                    <a:gd name="T12" fmla="*/ 15 w 30"/>
                    <a:gd name="T13" fmla="*/ 15 h 29"/>
                    <a:gd name="T14" fmla="*/ 14 w 30"/>
                    <a:gd name="T15" fmla="*/ 14 h 29"/>
                    <a:gd name="T16" fmla="*/ 14 w 30"/>
                    <a:gd name="T17" fmla="*/ 10 h 29"/>
                    <a:gd name="T18" fmla="*/ 18 w 30"/>
                    <a:gd name="T19" fmla="*/ 6 h 29"/>
                    <a:gd name="T20" fmla="*/ 21 w 30"/>
                    <a:gd name="T21" fmla="*/ 4 h 29"/>
                    <a:gd name="T22" fmla="*/ 15 w 30"/>
                    <a:gd name="T23" fmla="*/ 1 h 29"/>
                    <a:gd name="T24" fmla="*/ 12 w 30"/>
                    <a:gd name="T25" fmla="*/ 0 h 29"/>
                    <a:gd name="T26" fmla="*/ 7 w 30"/>
                    <a:gd name="T27" fmla="*/ 0 h 29"/>
                    <a:gd name="T28" fmla="*/ 3 w 30"/>
                    <a:gd name="T29" fmla="*/ 2 h 29"/>
                    <a:gd name="T30" fmla="*/ 1 w 30"/>
                    <a:gd name="T31" fmla="*/ 6 h 29"/>
                    <a:gd name="T32" fmla="*/ 0 w 30"/>
                    <a:gd name="T33" fmla="*/ 10 h 29"/>
                    <a:gd name="T34" fmla="*/ 0 w 30"/>
                    <a:gd name="T35" fmla="*/ 12 h 29"/>
                    <a:gd name="T36" fmla="*/ 1 w 30"/>
                    <a:gd name="T37" fmla="*/ 14 h 29"/>
                    <a:gd name="T38" fmla="*/ 7 w 30"/>
                    <a:gd name="T39" fmla="*/ 23 h 29"/>
                    <a:gd name="T40" fmla="*/ 7 w 30"/>
                    <a:gd name="T41" fmla="*/ 23 h 29"/>
                    <a:gd name="T42" fmla="*/ 15 w 30"/>
                    <a:gd name="T43" fmla="*/ 28 h 29"/>
                    <a:gd name="T44" fmla="*/ 16 w 30"/>
                    <a:gd name="T45" fmla="*/ 29 h 29"/>
                    <a:gd name="T46" fmla="*/ 19 w 30"/>
                    <a:gd name="T47" fmla="*/ 29 h 29"/>
                    <a:gd name="T48" fmla="*/ 23 w 30"/>
                    <a:gd name="T49" fmla="*/ 29 h 29"/>
                    <a:gd name="T50" fmla="*/ 27 w 30"/>
                    <a:gd name="T51" fmla="*/ 27 h 29"/>
                    <a:gd name="T52" fmla="*/ 30 w 30"/>
                    <a:gd name="T5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29">
                      <a:moveTo>
                        <a:pt x="30" y="23"/>
                      </a:moveTo>
                      <a:cubicBezTo>
                        <a:pt x="30" y="21"/>
                        <a:pt x="30" y="19"/>
                        <a:pt x="30" y="18"/>
                      </a:cubicBezTo>
                      <a:cubicBezTo>
                        <a:pt x="30" y="17"/>
                        <a:pt x="30" y="17"/>
                        <a:pt x="30" y="17"/>
                      </a:cubicBezTo>
                      <a:cubicBezTo>
                        <a:pt x="29" y="15"/>
                        <a:pt x="28" y="12"/>
                        <a:pt x="26" y="9"/>
                      </a:cubicBezTo>
                      <a:cubicBezTo>
                        <a:pt x="23" y="11"/>
                        <a:pt x="23" y="11"/>
                        <a:pt x="23" y="11"/>
                      </a:cubicBezTo>
                      <a:cubicBezTo>
                        <a:pt x="19" y="15"/>
                        <a:pt x="19" y="15"/>
                        <a:pt x="19" y="15"/>
                      </a:cubicBezTo>
                      <a:cubicBezTo>
                        <a:pt x="18" y="16"/>
                        <a:pt x="16" y="16"/>
                        <a:pt x="15" y="15"/>
                      </a:cubicBezTo>
                      <a:cubicBezTo>
                        <a:pt x="14" y="14"/>
                        <a:pt x="14" y="14"/>
                        <a:pt x="14" y="14"/>
                      </a:cubicBezTo>
                      <a:cubicBezTo>
                        <a:pt x="13" y="13"/>
                        <a:pt x="13" y="11"/>
                        <a:pt x="14" y="10"/>
                      </a:cubicBezTo>
                      <a:cubicBezTo>
                        <a:pt x="18" y="6"/>
                        <a:pt x="18" y="6"/>
                        <a:pt x="18" y="6"/>
                      </a:cubicBezTo>
                      <a:cubicBezTo>
                        <a:pt x="21" y="4"/>
                        <a:pt x="21" y="4"/>
                        <a:pt x="21" y="4"/>
                      </a:cubicBezTo>
                      <a:cubicBezTo>
                        <a:pt x="19" y="2"/>
                        <a:pt x="17" y="1"/>
                        <a:pt x="15" y="1"/>
                      </a:cubicBezTo>
                      <a:cubicBezTo>
                        <a:pt x="14" y="0"/>
                        <a:pt x="13" y="0"/>
                        <a:pt x="12" y="0"/>
                      </a:cubicBezTo>
                      <a:cubicBezTo>
                        <a:pt x="10" y="0"/>
                        <a:pt x="8" y="0"/>
                        <a:pt x="7" y="0"/>
                      </a:cubicBezTo>
                      <a:cubicBezTo>
                        <a:pt x="5" y="0"/>
                        <a:pt x="4" y="1"/>
                        <a:pt x="3" y="2"/>
                      </a:cubicBezTo>
                      <a:cubicBezTo>
                        <a:pt x="2" y="3"/>
                        <a:pt x="1" y="5"/>
                        <a:pt x="1" y="6"/>
                      </a:cubicBezTo>
                      <a:cubicBezTo>
                        <a:pt x="0" y="8"/>
                        <a:pt x="0" y="9"/>
                        <a:pt x="0" y="10"/>
                      </a:cubicBezTo>
                      <a:cubicBezTo>
                        <a:pt x="0" y="11"/>
                        <a:pt x="0" y="11"/>
                        <a:pt x="0" y="12"/>
                      </a:cubicBezTo>
                      <a:cubicBezTo>
                        <a:pt x="1" y="12"/>
                        <a:pt x="1" y="13"/>
                        <a:pt x="1" y="14"/>
                      </a:cubicBezTo>
                      <a:cubicBezTo>
                        <a:pt x="2" y="17"/>
                        <a:pt x="4" y="20"/>
                        <a:pt x="7" y="23"/>
                      </a:cubicBezTo>
                      <a:cubicBezTo>
                        <a:pt x="7" y="23"/>
                        <a:pt x="7" y="23"/>
                        <a:pt x="7" y="23"/>
                      </a:cubicBezTo>
                      <a:cubicBezTo>
                        <a:pt x="9" y="25"/>
                        <a:pt x="12" y="27"/>
                        <a:pt x="15" y="28"/>
                      </a:cubicBezTo>
                      <a:cubicBezTo>
                        <a:pt x="16" y="29"/>
                        <a:pt x="16" y="29"/>
                        <a:pt x="16" y="29"/>
                      </a:cubicBezTo>
                      <a:cubicBezTo>
                        <a:pt x="17" y="29"/>
                        <a:pt x="18" y="29"/>
                        <a:pt x="19" y="29"/>
                      </a:cubicBezTo>
                      <a:cubicBezTo>
                        <a:pt x="21" y="29"/>
                        <a:pt x="22" y="29"/>
                        <a:pt x="23" y="29"/>
                      </a:cubicBezTo>
                      <a:cubicBezTo>
                        <a:pt x="25" y="29"/>
                        <a:pt x="26" y="28"/>
                        <a:pt x="27" y="27"/>
                      </a:cubicBezTo>
                      <a:cubicBezTo>
                        <a:pt x="28" y="26"/>
                        <a:pt x="29" y="24"/>
                        <a:pt x="3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18" name="组合 17"/>
          <p:cNvGrpSpPr/>
          <p:nvPr/>
        </p:nvGrpSpPr>
        <p:grpSpPr bwMode="auto">
          <a:xfrm>
            <a:off x="3390900" y="1117600"/>
            <a:ext cx="2351088" cy="1403350"/>
            <a:chOff x="3391628" y="1281970"/>
            <a:chExt cx="2351111" cy="1404080"/>
          </a:xfrm>
        </p:grpSpPr>
        <p:sp>
          <p:nvSpPr>
            <p:cNvPr id="19" name="矩形 99"/>
            <p:cNvSpPr>
              <a:spLocks noChangeArrowheads="1"/>
            </p:cNvSpPr>
            <p:nvPr/>
          </p:nvSpPr>
          <p:spPr bwMode="auto">
            <a:xfrm>
              <a:off x="3391628" y="1855356"/>
              <a:ext cx="2339998" cy="83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20" name="组合 2082"/>
            <p:cNvGrpSpPr/>
            <p:nvPr/>
          </p:nvGrpSpPr>
          <p:grpSpPr bwMode="auto">
            <a:xfrm>
              <a:off x="3402741" y="1281970"/>
              <a:ext cx="2339998" cy="497147"/>
              <a:chOff x="3402741" y="1281970"/>
              <a:chExt cx="2339998" cy="497147"/>
            </a:xfrm>
          </p:grpSpPr>
          <p:sp>
            <p:nvSpPr>
              <p:cNvPr id="21" name="Rectangle 632"/>
              <p:cNvSpPr>
                <a:spLocks noChangeArrowheads="1"/>
              </p:cNvSpPr>
              <p:nvPr/>
            </p:nvSpPr>
            <p:spPr bwMode="auto">
              <a:xfrm>
                <a:off x="3402741" y="1281970"/>
                <a:ext cx="2339998" cy="497146"/>
              </a:xfrm>
              <a:prstGeom prst="rect">
                <a:avLst/>
              </a:prstGeom>
              <a:solidFill>
                <a:srgbClr val="E5B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2" name="TextBox 102"/>
              <p:cNvSpPr txBox="1">
                <a:spLocks noChangeArrowheads="1"/>
              </p:cNvSpPr>
              <p:nvPr/>
            </p:nvSpPr>
            <p:spPr bwMode="auto">
              <a:xfrm>
                <a:off x="3752681" y="1289043"/>
                <a:ext cx="1934531"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23" name="TextBox 103"/>
              <p:cNvSpPr txBox="1">
                <a:spLocks noChangeArrowheads="1"/>
              </p:cNvSpPr>
              <p:nvPr/>
            </p:nvSpPr>
            <p:spPr bwMode="auto">
              <a:xfrm>
                <a:off x="3784214" y="1526686"/>
                <a:ext cx="1871465" cy="23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3533606" y="1306041"/>
                <a:ext cx="438150" cy="424532"/>
                <a:chOff x="-3878263" y="1112838"/>
                <a:chExt cx="868363" cy="841375"/>
              </a:xfrm>
              <a:solidFill>
                <a:schemeClr val="bg1"/>
              </a:solidFill>
            </p:grpSpPr>
            <p:sp>
              <p:nvSpPr>
                <p:cNvPr id="25" name="Freeform 16"/>
                <p:cNvSpPr/>
                <p:nvPr/>
              </p:nvSpPr>
              <p:spPr bwMode="auto">
                <a:xfrm>
                  <a:off x="-3519488" y="1627188"/>
                  <a:ext cx="150813" cy="327025"/>
                </a:xfrm>
                <a:custGeom>
                  <a:avLst/>
                  <a:gdLst>
                    <a:gd name="T0" fmla="*/ 40 w 40"/>
                    <a:gd name="T1" fmla="*/ 82 h 87"/>
                    <a:gd name="T2" fmla="*/ 33 w 40"/>
                    <a:gd name="T3" fmla="*/ 87 h 87"/>
                    <a:gd name="T4" fmla="*/ 7 w 40"/>
                    <a:gd name="T5" fmla="*/ 87 h 87"/>
                    <a:gd name="T6" fmla="*/ 0 w 40"/>
                    <a:gd name="T7" fmla="*/ 82 h 87"/>
                    <a:gd name="T8" fmla="*/ 14 w 40"/>
                    <a:gd name="T9" fmla="*/ 5 h 87"/>
                    <a:gd name="T10" fmla="*/ 21 w 40"/>
                    <a:gd name="T11" fmla="*/ 0 h 87"/>
                    <a:gd name="T12" fmla="*/ 19 w 40"/>
                    <a:gd name="T13" fmla="*/ 0 h 87"/>
                    <a:gd name="T14" fmla="*/ 26 w 40"/>
                    <a:gd name="T15" fmla="*/ 5 h 87"/>
                    <a:gd name="T16" fmla="*/ 40 w 40"/>
                    <a:gd name="T17"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87">
                      <a:moveTo>
                        <a:pt x="40" y="82"/>
                      </a:moveTo>
                      <a:cubicBezTo>
                        <a:pt x="40" y="85"/>
                        <a:pt x="37" y="87"/>
                        <a:pt x="33" y="87"/>
                      </a:cubicBezTo>
                      <a:cubicBezTo>
                        <a:pt x="7" y="87"/>
                        <a:pt x="7" y="87"/>
                        <a:pt x="7" y="87"/>
                      </a:cubicBezTo>
                      <a:cubicBezTo>
                        <a:pt x="3" y="87"/>
                        <a:pt x="0" y="85"/>
                        <a:pt x="0" y="82"/>
                      </a:cubicBezTo>
                      <a:cubicBezTo>
                        <a:pt x="14" y="5"/>
                        <a:pt x="14" y="5"/>
                        <a:pt x="14" y="5"/>
                      </a:cubicBezTo>
                      <a:cubicBezTo>
                        <a:pt x="14" y="2"/>
                        <a:pt x="18" y="0"/>
                        <a:pt x="21" y="0"/>
                      </a:cubicBezTo>
                      <a:cubicBezTo>
                        <a:pt x="19" y="0"/>
                        <a:pt x="19" y="0"/>
                        <a:pt x="19" y="0"/>
                      </a:cubicBezTo>
                      <a:cubicBezTo>
                        <a:pt x="23" y="0"/>
                        <a:pt x="26" y="2"/>
                        <a:pt x="26" y="5"/>
                      </a:cubicBezTo>
                      <a:lnTo>
                        <a:pt x="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6" name="Oval 17"/>
                <p:cNvSpPr>
                  <a:spLocks noChangeArrowheads="1"/>
                </p:cNvSpPr>
                <p:nvPr/>
              </p:nvSpPr>
              <p:spPr bwMode="auto">
                <a:xfrm>
                  <a:off x="-3556000" y="1112838"/>
                  <a:ext cx="223838" cy="439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7" name="Freeform 18"/>
                <p:cNvSpPr/>
                <p:nvPr/>
              </p:nvSpPr>
              <p:spPr bwMode="auto">
                <a:xfrm>
                  <a:off x="-3878263" y="1538288"/>
                  <a:ext cx="430213" cy="349250"/>
                </a:xfrm>
                <a:custGeom>
                  <a:avLst/>
                  <a:gdLst>
                    <a:gd name="T0" fmla="*/ 40 w 115"/>
                    <a:gd name="T1" fmla="*/ 21 h 93"/>
                    <a:gd name="T2" fmla="*/ 106 w 115"/>
                    <a:gd name="T3" fmla="*/ 13 h 93"/>
                    <a:gd name="T4" fmla="*/ 75 w 115"/>
                    <a:gd name="T5" fmla="*/ 71 h 93"/>
                    <a:gd name="T6" fmla="*/ 10 w 115"/>
                    <a:gd name="T7" fmla="*/ 79 h 93"/>
                    <a:gd name="T8" fmla="*/ 40 w 115"/>
                    <a:gd name="T9" fmla="*/ 21 h 93"/>
                  </a:gdLst>
                  <a:ahLst/>
                  <a:cxnLst>
                    <a:cxn ang="0">
                      <a:pos x="T0" y="T1"/>
                    </a:cxn>
                    <a:cxn ang="0">
                      <a:pos x="T2" y="T3"/>
                    </a:cxn>
                    <a:cxn ang="0">
                      <a:pos x="T4" y="T5"/>
                    </a:cxn>
                    <a:cxn ang="0">
                      <a:pos x="T6" y="T7"/>
                    </a:cxn>
                    <a:cxn ang="0">
                      <a:pos x="T8" y="T9"/>
                    </a:cxn>
                  </a:cxnLst>
                  <a:rect l="0" t="0" r="r" b="b"/>
                  <a:pathLst>
                    <a:path w="115" h="93">
                      <a:moveTo>
                        <a:pt x="40" y="21"/>
                      </a:moveTo>
                      <a:cubicBezTo>
                        <a:pt x="67" y="3"/>
                        <a:pt x="96" y="0"/>
                        <a:pt x="106" y="13"/>
                      </a:cubicBezTo>
                      <a:cubicBezTo>
                        <a:pt x="115" y="27"/>
                        <a:pt x="101" y="53"/>
                        <a:pt x="75" y="71"/>
                      </a:cubicBezTo>
                      <a:cubicBezTo>
                        <a:pt x="48" y="90"/>
                        <a:pt x="19" y="93"/>
                        <a:pt x="10" y="79"/>
                      </a:cubicBezTo>
                      <a:cubicBezTo>
                        <a:pt x="0" y="66"/>
                        <a:pt x="14" y="40"/>
                        <a:pt x="4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8" name="Freeform 19"/>
                <p:cNvSpPr/>
                <p:nvPr/>
              </p:nvSpPr>
              <p:spPr bwMode="auto">
                <a:xfrm>
                  <a:off x="-3440113" y="1538288"/>
                  <a:ext cx="430213" cy="349250"/>
                </a:xfrm>
                <a:custGeom>
                  <a:avLst/>
                  <a:gdLst>
                    <a:gd name="T0" fmla="*/ 75 w 115"/>
                    <a:gd name="T1" fmla="*/ 21 h 93"/>
                    <a:gd name="T2" fmla="*/ 10 w 115"/>
                    <a:gd name="T3" fmla="*/ 13 h 93"/>
                    <a:gd name="T4" fmla="*/ 41 w 115"/>
                    <a:gd name="T5" fmla="*/ 71 h 93"/>
                    <a:gd name="T6" fmla="*/ 106 w 115"/>
                    <a:gd name="T7" fmla="*/ 79 h 93"/>
                    <a:gd name="T8" fmla="*/ 75 w 115"/>
                    <a:gd name="T9" fmla="*/ 21 h 93"/>
                  </a:gdLst>
                  <a:ahLst/>
                  <a:cxnLst>
                    <a:cxn ang="0">
                      <a:pos x="T0" y="T1"/>
                    </a:cxn>
                    <a:cxn ang="0">
                      <a:pos x="T2" y="T3"/>
                    </a:cxn>
                    <a:cxn ang="0">
                      <a:pos x="T4" y="T5"/>
                    </a:cxn>
                    <a:cxn ang="0">
                      <a:pos x="T6" y="T7"/>
                    </a:cxn>
                    <a:cxn ang="0">
                      <a:pos x="T8" y="T9"/>
                    </a:cxn>
                  </a:cxnLst>
                  <a:rect l="0" t="0" r="r" b="b"/>
                  <a:pathLst>
                    <a:path w="115" h="93">
                      <a:moveTo>
                        <a:pt x="75" y="21"/>
                      </a:moveTo>
                      <a:cubicBezTo>
                        <a:pt x="49" y="3"/>
                        <a:pt x="19" y="0"/>
                        <a:pt x="10" y="13"/>
                      </a:cubicBezTo>
                      <a:cubicBezTo>
                        <a:pt x="0" y="27"/>
                        <a:pt x="14" y="53"/>
                        <a:pt x="41" y="71"/>
                      </a:cubicBezTo>
                      <a:cubicBezTo>
                        <a:pt x="67" y="90"/>
                        <a:pt x="96" y="93"/>
                        <a:pt x="106" y="79"/>
                      </a:cubicBezTo>
                      <a:cubicBezTo>
                        <a:pt x="115" y="66"/>
                        <a:pt x="102" y="40"/>
                        <a:pt x="7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9" name="Oval 20"/>
                <p:cNvSpPr>
                  <a:spLocks noChangeArrowheads="1"/>
                </p:cNvSpPr>
                <p:nvPr/>
              </p:nvSpPr>
              <p:spPr bwMode="auto">
                <a:xfrm>
                  <a:off x="-3522663" y="1514476"/>
                  <a:ext cx="160338" cy="161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0" name="Freeform 21"/>
                <p:cNvSpPr/>
                <p:nvPr/>
              </p:nvSpPr>
              <p:spPr bwMode="auto">
                <a:xfrm>
                  <a:off x="-3533775" y="1503363"/>
                  <a:ext cx="179388" cy="180975"/>
                </a:xfrm>
                <a:custGeom>
                  <a:avLst/>
                  <a:gdLst>
                    <a:gd name="T0" fmla="*/ 46 w 48"/>
                    <a:gd name="T1" fmla="*/ 24 h 48"/>
                    <a:gd name="T2" fmla="*/ 44 w 48"/>
                    <a:gd name="T3" fmla="*/ 24 h 48"/>
                    <a:gd name="T4" fmla="*/ 38 w 48"/>
                    <a:gd name="T5" fmla="*/ 38 h 48"/>
                    <a:gd name="T6" fmla="*/ 24 w 48"/>
                    <a:gd name="T7" fmla="*/ 44 h 48"/>
                    <a:gd name="T8" fmla="*/ 10 w 48"/>
                    <a:gd name="T9" fmla="*/ 38 h 48"/>
                    <a:gd name="T10" fmla="*/ 5 w 48"/>
                    <a:gd name="T11" fmla="*/ 24 h 48"/>
                    <a:gd name="T12" fmla="*/ 10 w 48"/>
                    <a:gd name="T13" fmla="*/ 10 h 48"/>
                    <a:gd name="T14" fmla="*/ 24 w 48"/>
                    <a:gd name="T15" fmla="*/ 5 h 48"/>
                    <a:gd name="T16" fmla="*/ 38 w 48"/>
                    <a:gd name="T17" fmla="*/ 10 h 48"/>
                    <a:gd name="T18" fmla="*/ 44 w 48"/>
                    <a:gd name="T19" fmla="*/ 24 h 48"/>
                    <a:gd name="T20" fmla="*/ 46 w 48"/>
                    <a:gd name="T21" fmla="*/ 24 h 48"/>
                    <a:gd name="T22" fmla="*/ 48 w 48"/>
                    <a:gd name="T23" fmla="*/ 24 h 48"/>
                    <a:gd name="T24" fmla="*/ 24 w 48"/>
                    <a:gd name="T25" fmla="*/ 0 h 48"/>
                    <a:gd name="T26" fmla="*/ 0 w 48"/>
                    <a:gd name="T27" fmla="*/ 24 h 48"/>
                    <a:gd name="T28" fmla="*/ 24 w 48"/>
                    <a:gd name="T29" fmla="*/ 48 h 48"/>
                    <a:gd name="T30" fmla="*/ 48 w 48"/>
                    <a:gd name="T31" fmla="*/ 24 h 48"/>
                    <a:gd name="T32" fmla="*/ 46 w 48"/>
                    <a:gd name="T3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6" y="24"/>
                      </a:moveTo>
                      <a:cubicBezTo>
                        <a:pt x="44" y="24"/>
                        <a:pt x="44" y="24"/>
                        <a:pt x="44" y="24"/>
                      </a:cubicBezTo>
                      <a:cubicBezTo>
                        <a:pt x="44" y="29"/>
                        <a:pt x="41" y="34"/>
                        <a:pt x="38" y="38"/>
                      </a:cubicBezTo>
                      <a:cubicBezTo>
                        <a:pt x="34" y="41"/>
                        <a:pt x="30" y="44"/>
                        <a:pt x="24" y="44"/>
                      </a:cubicBezTo>
                      <a:cubicBezTo>
                        <a:pt x="19" y="44"/>
                        <a:pt x="14" y="41"/>
                        <a:pt x="10" y="38"/>
                      </a:cubicBezTo>
                      <a:cubicBezTo>
                        <a:pt x="7" y="34"/>
                        <a:pt x="5" y="29"/>
                        <a:pt x="5" y="24"/>
                      </a:cubicBezTo>
                      <a:cubicBezTo>
                        <a:pt x="5" y="19"/>
                        <a:pt x="7" y="14"/>
                        <a:pt x="10" y="10"/>
                      </a:cubicBezTo>
                      <a:cubicBezTo>
                        <a:pt x="14" y="7"/>
                        <a:pt x="19" y="5"/>
                        <a:pt x="24" y="5"/>
                      </a:cubicBezTo>
                      <a:cubicBezTo>
                        <a:pt x="30" y="5"/>
                        <a:pt x="34" y="7"/>
                        <a:pt x="38" y="10"/>
                      </a:cubicBezTo>
                      <a:cubicBezTo>
                        <a:pt x="41" y="14"/>
                        <a:pt x="44" y="19"/>
                        <a:pt x="44" y="24"/>
                      </a:cubicBezTo>
                      <a:cubicBezTo>
                        <a:pt x="46" y="24"/>
                        <a:pt x="46" y="24"/>
                        <a:pt x="46" y="24"/>
                      </a:cubicBezTo>
                      <a:cubicBezTo>
                        <a:pt x="48" y="24"/>
                        <a:pt x="48" y="24"/>
                        <a:pt x="48" y="24"/>
                      </a:cubicBezTo>
                      <a:cubicBezTo>
                        <a:pt x="48" y="11"/>
                        <a:pt x="37" y="0"/>
                        <a:pt x="24" y="0"/>
                      </a:cubicBezTo>
                      <a:cubicBezTo>
                        <a:pt x="11" y="0"/>
                        <a:pt x="0" y="11"/>
                        <a:pt x="0" y="24"/>
                      </a:cubicBezTo>
                      <a:cubicBezTo>
                        <a:pt x="0" y="37"/>
                        <a:pt x="11" y="48"/>
                        <a:pt x="24" y="48"/>
                      </a:cubicBezTo>
                      <a:cubicBezTo>
                        <a:pt x="37" y="48"/>
                        <a:pt x="48" y="37"/>
                        <a:pt x="48" y="24"/>
                      </a:cubicBezTo>
                      <a:lnTo>
                        <a:pt x="46"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31" name="组合 30"/>
          <p:cNvGrpSpPr/>
          <p:nvPr/>
        </p:nvGrpSpPr>
        <p:grpSpPr bwMode="auto">
          <a:xfrm>
            <a:off x="5945188" y="1117600"/>
            <a:ext cx="2339975" cy="1403350"/>
            <a:chOff x="5944931" y="1281970"/>
            <a:chExt cx="2340001" cy="1404080"/>
          </a:xfrm>
        </p:grpSpPr>
        <p:sp>
          <p:nvSpPr>
            <p:cNvPr id="32" name="矩形 133"/>
            <p:cNvSpPr>
              <a:spLocks noChangeArrowheads="1"/>
            </p:cNvSpPr>
            <p:nvPr/>
          </p:nvSpPr>
          <p:spPr bwMode="auto">
            <a:xfrm>
              <a:off x="5944931" y="1855356"/>
              <a:ext cx="2340001" cy="83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33" name="组合 2081"/>
            <p:cNvGrpSpPr/>
            <p:nvPr/>
          </p:nvGrpSpPr>
          <p:grpSpPr bwMode="auto">
            <a:xfrm>
              <a:off x="5944931" y="1281970"/>
              <a:ext cx="2340001" cy="497147"/>
              <a:chOff x="5944931" y="1281970"/>
              <a:chExt cx="2340001" cy="497147"/>
            </a:xfrm>
          </p:grpSpPr>
          <p:sp>
            <p:nvSpPr>
              <p:cNvPr id="34" name="Rectangle 633"/>
              <p:cNvSpPr>
                <a:spLocks noChangeArrowheads="1"/>
              </p:cNvSpPr>
              <p:nvPr/>
            </p:nvSpPr>
            <p:spPr bwMode="auto">
              <a:xfrm>
                <a:off x="5944931" y="1281970"/>
                <a:ext cx="2340001" cy="497146"/>
              </a:xfrm>
              <a:prstGeom prst="rect">
                <a:avLst/>
              </a:prstGeom>
              <a:solidFill>
                <a:srgbClr val="00A6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35" name="TextBox 136"/>
              <p:cNvSpPr txBox="1">
                <a:spLocks noChangeArrowheads="1"/>
              </p:cNvSpPr>
              <p:nvPr/>
            </p:nvSpPr>
            <p:spPr bwMode="auto">
              <a:xfrm>
                <a:off x="6303751" y="1285147"/>
                <a:ext cx="1934531"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a:solidFill>
                      <a:srgbClr val="000000"/>
                    </a:solidFill>
                    <a:latin typeface="微软雅黑" panose="020B0503020204020204" pitchFamily="34" charset="-122"/>
                    <a:ea typeface="微软雅黑" panose="020B0503020204020204" pitchFamily="34" charset="-122"/>
                  </a:rPr>
                  <a:t>点击添加文字</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36" name="TextBox 137"/>
              <p:cNvSpPr txBox="1">
                <a:spLocks noChangeArrowheads="1"/>
              </p:cNvSpPr>
              <p:nvPr/>
            </p:nvSpPr>
            <p:spPr bwMode="auto">
              <a:xfrm>
                <a:off x="6335284" y="1523510"/>
                <a:ext cx="1871465" cy="23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srgbClr val="000000"/>
                    </a:solidFill>
                    <a:latin typeface="微软雅黑" panose="020B0503020204020204" pitchFamily="34" charset="-122"/>
                    <a:ea typeface="微软雅黑" panose="020B0503020204020204" pitchFamily="34" charset="-122"/>
                  </a:rPr>
                  <a:t>CLICK TO ADD TEXT</a:t>
                </a:r>
                <a:endParaRPr lang="zh-CN" altLang="en-US" sz="900">
                  <a:solidFill>
                    <a:srgbClr val="000000"/>
                  </a:solidFill>
                  <a:latin typeface="微软雅黑" panose="020B0503020204020204" pitchFamily="34" charset="-122"/>
                  <a:ea typeface="微软雅黑" panose="020B0503020204020204" pitchFamily="34" charset="-122"/>
                </a:endParaRPr>
              </a:p>
            </p:txBody>
          </p:sp>
          <p:sp>
            <p:nvSpPr>
              <p:cNvPr id="37" name="Freeform 25"/>
              <p:cNvSpPr/>
              <p:nvPr/>
            </p:nvSpPr>
            <p:spPr bwMode="auto">
              <a:xfrm>
                <a:off x="6023348" y="1349342"/>
                <a:ext cx="363040" cy="363040"/>
              </a:xfrm>
              <a:custGeom>
                <a:avLst/>
                <a:gdLst>
                  <a:gd name="T0" fmla="*/ 2147483647 w 33"/>
                  <a:gd name="T1" fmla="*/ 2147483647 h 33"/>
                  <a:gd name="T2" fmla="*/ 2147483647 w 33"/>
                  <a:gd name="T3" fmla="*/ 2147483647 h 33"/>
                  <a:gd name="T4" fmla="*/ 2147483647 w 33"/>
                  <a:gd name="T5" fmla="*/ 2147483647 h 33"/>
                  <a:gd name="T6" fmla="*/ 2147483647 w 33"/>
                  <a:gd name="T7" fmla="*/ 2147483647 h 33"/>
                  <a:gd name="T8" fmla="*/ 2147483647 w 33"/>
                  <a:gd name="T9" fmla="*/ 2147483647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2147483647 w 33"/>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3">
                    <a:moveTo>
                      <a:pt x="28" y="26"/>
                    </a:moveTo>
                    <a:cubicBezTo>
                      <a:pt x="29" y="29"/>
                      <a:pt x="28" y="31"/>
                      <a:pt x="24" y="29"/>
                    </a:cubicBezTo>
                    <a:cubicBezTo>
                      <a:pt x="21" y="28"/>
                      <a:pt x="16" y="29"/>
                      <a:pt x="13" y="31"/>
                    </a:cubicBezTo>
                    <a:cubicBezTo>
                      <a:pt x="10" y="33"/>
                      <a:pt x="7" y="32"/>
                      <a:pt x="8" y="28"/>
                    </a:cubicBezTo>
                    <a:cubicBezTo>
                      <a:pt x="8" y="25"/>
                      <a:pt x="5" y="20"/>
                      <a:pt x="3" y="18"/>
                    </a:cubicBezTo>
                    <a:cubicBezTo>
                      <a:pt x="0" y="15"/>
                      <a:pt x="0" y="13"/>
                      <a:pt x="4" y="12"/>
                    </a:cubicBezTo>
                    <a:cubicBezTo>
                      <a:pt x="7" y="11"/>
                      <a:pt x="11" y="7"/>
                      <a:pt x="12" y="4"/>
                    </a:cubicBezTo>
                    <a:cubicBezTo>
                      <a:pt x="13" y="1"/>
                      <a:pt x="16" y="0"/>
                      <a:pt x="18" y="3"/>
                    </a:cubicBezTo>
                    <a:cubicBezTo>
                      <a:pt x="20" y="6"/>
                      <a:pt x="25" y="9"/>
                      <a:pt x="28" y="9"/>
                    </a:cubicBezTo>
                    <a:cubicBezTo>
                      <a:pt x="32" y="9"/>
                      <a:pt x="33" y="11"/>
                      <a:pt x="31" y="14"/>
                    </a:cubicBezTo>
                    <a:cubicBezTo>
                      <a:pt x="28" y="17"/>
                      <a:pt x="27" y="22"/>
                      <a:pt x="28"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nvGrpSpPr>
          <p:cNvPr id="38" name="组合 37"/>
          <p:cNvGrpSpPr/>
          <p:nvPr/>
        </p:nvGrpSpPr>
        <p:grpSpPr bwMode="auto">
          <a:xfrm>
            <a:off x="858838" y="2716213"/>
            <a:ext cx="2362200" cy="1395412"/>
            <a:chOff x="859068" y="2881762"/>
            <a:chExt cx="2362224" cy="1395422"/>
          </a:xfrm>
        </p:grpSpPr>
        <p:sp>
          <p:nvSpPr>
            <p:cNvPr id="39" name="矩形 159"/>
            <p:cNvSpPr>
              <a:spLocks noChangeArrowheads="1"/>
            </p:cNvSpPr>
            <p:nvPr/>
          </p:nvSpPr>
          <p:spPr bwMode="auto">
            <a:xfrm>
              <a:off x="859068" y="3446916"/>
              <a:ext cx="2339999" cy="83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40" name="组合 2084"/>
            <p:cNvGrpSpPr/>
            <p:nvPr/>
          </p:nvGrpSpPr>
          <p:grpSpPr bwMode="auto">
            <a:xfrm>
              <a:off x="881293" y="2881762"/>
              <a:ext cx="2339999" cy="500066"/>
              <a:chOff x="881293" y="2881762"/>
              <a:chExt cx="2339999" cy="500066"/>
            </a:xfrm>
          </p:grpSpPr>
          <p:sp>
            <p:nvSpPr>
              <p:cNvPr id="41" name="Rectangle 634"/>
              <p:cNvSpPr>
                <a:spLocks noChangeArrowheads="1"/>
              </p:cNvSpPr>
              <p:nvPr/>
            </p:nvSpPr>
            <p:spPr bwMode="auto">
              <a:xfrm>
                <a:off x="881293" y="2881762"/>
                <a:ext cx="2339999" cy="500066"/>
              </a:xfrm>
              <a:prstGeom prst="rect">
                <a:avLst/>
              </a:prstGeom>
              <a:solidFill>
                <a:srgbClr val="E348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42" name="TextBox 162"/>
              <p:cNvSpPr txBox="1">
                <a:spLocks noChangeArrowheads="1"/>
              </p:cNvSpPr>
              <p:nvPr/>
            </p:nvSpPr>
            <p:spPr bwMode="auto">
              <a:xfrm>
                <a:off x="1231907" y="2886524"/>
                <a:ext cx="1934531" cy="30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3" name="TextBox 163"/>
              <p:cNvSpPr txBox="1">
                <a:spLocks noChangeArrowheads="1"/>
              </p:cNvSpPr>
              <p:nvPr/>
            </p:nvSpPr>
            <p:spPr bwMode="auto">
              <a:xfrm>
                <a:off x="1263440" y="3147137"/>
                <a:ext cx="1871465" cy="2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032574" y="2938617"/>
                <a:ext cx="397173" cy="397174"/>
                <a:chOff x="-1231106" y="2853286"/>
                <a:chExt cx="528637" cy="528638"/>
              </a:xfrm>
              <a:solidFill>
                <a:schemeClr val="bg1"/>
              </a:solidFill>
            </p:grpSpPr>
            <p:sp>
              <p:nvSpPr>
                <p:cNvPr id="45" name="Oval 31"/>
                <p:cNvSpPr>
                  <a:spLocks noChangeArrowheads="1"/>
                </p:cNvSpPr>
                <p:nvPr/>
              </p:nvSpPr>
              <p:spPr bwMode="auto">
                <a:xfrm>
                  <a:off x="-1070768" y="3012036"/>
                  <a:ext cx="209550" cy="211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6" name="Oval 32"/>
                <p:cNvSpPr>
                  <a:spLocks noChangeArrowheads="1"/>
                </p:cNvSpPr>
                <p:nvPr/>
              </p:nvSpPr>
              <p:spPr bwMode="auto">
                <a:xfrm>
                  <a:off x="-986631" y="2853286"/>
                  <a:ext cx="41275" cy="1254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7" name="Freeform 33"/>
                <p:cNvSpPr/>
                <p:nvPr/>
              </p:nvSpPr>
              <p:spPr bwMode="auto">
                <a:xfrm>
                  <a:off x="-1113631" y="2886624"/>
                  <a:ext cx="92075" cy="117475"/>
                </a:xfrm>
                <a:custGeom>
                  <a:avLst/>
                  <a:gdLst>
                    <a:gd name="T0" fmla="*/ 8 w 11"/>
                    <a:gd name="T1" fmla="*/ 5 h 14"/>
                    <a:gd name="T2" fmla="*/ 9 w 11"/>
                    <a:gd name="T3" fmla="*/ 13 h 14"/>
                    <a:gd name="T4" fmla="*/ 3 w 11"/>
                    <a:gd name="T5" fmla="*/ 8 h 14"/>
                    <a:gd name="T6" fmla="*/ 2 w 11"/>
                    <a:gd name="T7" fmla="*/ 0 h 14"/>
                    <a:gd name="T8" fmla="*/ 8 w 11"/>
                    <a:gd name="T9" fmla="*/ 5 h 14"/>
                  </a:gdLst>
                  <a:ahLst/>
                  <a:cxnLst>
                    <a:cxn ang="0">
                      <a:pos x="T0" y="T1"/>
                    </a:cxn>
                    <a:cxn ang="0">
                      <a:pos x="T2" y="T3"/>
                    </a:cxn>
                    <a:cxn ang="0">
                      <a:pos x="T4" y="T5"/>
                    </a:cxn>
                    <a:cxn ang="0">
                      <a:pos x="T6" y="T7"/>
                    </a:cxn>
                    <a:cxn ang="0">
                      <a:pos x="T8" y="T9"/>
                    </a:cxn>
                  </a:cxnLst>
                  <a:rect l="0" t="0" r="r" b="b"/>
                  <a:pathLst>
                    <a:path w="11" h="14">
                      <a:moveTo>
                        <a:pt x="8" y="5"/>
                      </a:moveTo>
                      <a:cubicBezTo>
                        <a:pt x="10" y="9"/>
                        <a:pt x="11" y="12"/>
                        <a:pt x="9" y="13"/>
                      </a:cubicBezTo>
                      <a:cubicBezTo>
                        <a:pt x="8" y="14"/>
                        <a:pt x="5" y="12"/>
                        <a:pt x="3" y="8"/>
                      </a:cubicBezTo>
                      <a:cubicBezTo>
                        <a:pt x="1" y="5"/>
                        <a:pt x="0" y="1"/>
                        <a:pt x="2" y="0"/>
                      </a:cubicBezTo>
                      <a:cubicBezTo>
                        <a:pt x="3" y="0"/>
                        <a:pt x="6" y="2"/>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8" name="Freeform 34"/>
                <p:cNvSpPr/>
                <p:nvPr/>
              </p:nvSpPr>
              <p:spPr bwMode="auto">
                <a:xfrm>
                  <a:off x="-1205706" y="2970761"/>
                  <a:ext cx="125412" cy="92075"/>
                </a:xfrm>
                <a:custGeom>
                  <a:avLst/>
                  <a:gdLst>
                    <a:gd name="T0" fmla="*/ 9 w 15"/>
                    <a:gd name="T1" fmla="*/ 3 h 11"/>
                    <a:gd name="T2" fmla="*/ 14 w 15"/>
                    <a:gd name="T3" fmla="*/ 9 h 11"/>
                    <a:gd name="T4" fmla="*/ 6 w 15"/>
                    <a:gd name="T5" fmla="*/ 8 h 11"/>
                    <a:gd name="T6" fmla="*/ 1 w 15"/>
                    <a:gd name="T7" fmla="*/ 2 h 11"/>
                    <a:gd name="T8" fmla="*/ 9 w 15"/>
                    <a:gd name="T9" fmla="*/ 3 h 11"/>
                  </a:gdLst>
                  <a:ahLst/>
                  <a:cxnLst>
                    <a:cxn ang="0">
                      <a:pos x="T0" y="T1"/>
                    </a:cxn>
                    <a:cxn ang="0">
                      <a:pos x="T2" y="T3"/>
                    </a:cxn>
                    <a:cxn ang="0">
                      <a:pos x="T4" y="T5"/>
                    </a:cxn>
                    <a:cxn ang="0">
                      <a:pos x="T6" y="T7"/>
                    </a:cxn>
                    <a:cxn ang="0">
                      <a:pos x="T8" y="T9"/>
                    </a:cxn>
                  </a:cxnLst>
                  <a:rect l="0" t="0" r="r" b="b"/>
                  <a:pathLst>
                    <a:path w="15" h="11">
                      <a:moveTo>
                        <a:pt x="9" y="3"/>
                      </a:moveTo>
                      <a:cubicBezTo>
                        <a:pt x="13" y="5"/>
                        <a:pt x="15" y="8"/>
                        <a:pt x="14" y="9"/>
                      </a:cubicBezTo>
                      <a:cubicBezTo>
                        <a:pt x="13" y="11"/>
                        <a:pt x="10" y="10"/>
                        <a:pt x="6" y="8"/>
                      </a:cubicBezTo>
                      <a:cubicBezTo>
                        <a:pt x="3" y="6"/>
                        <a:pt x="0" y="3"/>
                        <a:pt x="1" y="2"/>
                      </a:cubicBezTo>
                      <a:cubicBezTo>
                        <a:pt x="2" y="0"/>
                        <a:pt x="6" y="1"/>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9" name="Oval 35"/>
                <p:cNvSpPr>
                  <a:spLocks noChangeArrowheads="1"/>
                </p:cNvSpPr>
                <p:nvPr/>
              </p:nvSpPr>
              <p:spPr bwMode="auto">
                <a:xfrm>
                  <a:off x="-1231106" y="3096174"/>
                  <a:ext cx="12700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0" name="Freeform 36"/>
                <p:cNvSpPr/>
                <p:nvPr/>
              </p:nvSpPr>
              <p:spPr bwMode="auto">
                <a:xfrm>
                  <a:off x="-1205706" y="3172374"/>
                  <a:ext cx="125412" cy="92075"/>
                </a:xfrm>
                <a:custGeom>
                  <a:avLst/>
                  <a:gdLst>
                    <a:gd name="T0" fmla="*/ 6 w 15"/>
                    <a:gd name="T1" fmla="*/ 3 h 11"/>
                    <a:gd name="T2" fmla="*/ 14 w 15"/>
                    <a:gd name="T3" fmla="*/ 2 h 11"/>
                    <a:gd name="T4" fmla="*/ 9 w 15"/>
                    <a:gd name="T5" fmla="*/ 8 h 11"/>
                    <a:gd name="T6" fmla="*/ 1 w 15"/>
                    <a:gd name="T7" fmla="*/ 9 h 11"/>
                    <a:gd name="T8" fmla="*/ 6 w 15"/>
                    <a:gd name="T9" fmla="*/ 3 h 11"/>
                  </a:gdLst>
                  <a:ahLst/>
                  <a:cxnLst>
                    <a:cxn ang="0">
                      <a:pos x="T0" y="T1"/>
                    </a:cxn>
                    <a:cxn ang="0">
                      <a:pos x="T2" y="T3"/>
                    </a:cxn>
                    <a:cxn ang="0">
                      <a:pos x="T4" y="T5"/>
                    </a:cxn>
                    <a:cxn ang="0">
                      <a:pos x="T6" y="T7"/>
                    </a:cxn>
                    <a:cxn ang="0">
                      <a:pos x="T8" y="T9"/>
                    </a:cxn>
                  </a:cxnLst>
                  <a:rect l="0" t="0" r="r" b="b"/>
                  <a:pathLst>
                    <a:path w="15" h="11">
                      <a:moveTo>
                        <a:pt x="6" y="3"/>
                      </a:moveTo>
                      <a:cubicBezTo>
                        <a:pt x="10" y="1"/>
                        <a:pt x="13" y="0"/>
                        <a:pt x="14" y="2"/>
                      </a:cubicBezTo>
                      <a:cubicBezTo>
                        <a:pt x="15" y="3"/>
                        <a:pt x="13" y="6"/>
                        <a:pt x="9" y="8"/>
                      </a:cubicBezTo>
                      <a:cubicBezTo>
                        <a:pt x="6" y="10"/>
                        <a:pt x="2" y="11"/>
                        <a:pt x="1" y="9"/>
                      </a:cubicBezTo>
                      <a:cubicBezTo>
                        <a:pt x="0" y="8"/>
                        <a:pt x="3"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1" name="Freeform 37"/>
                <p:cNvSpPr/>
                <p:nvPr/>
              </p:nvSpPr>
              <p:spPr bwMode="auto">
                <a:xfrm>
                  <a:off x="-1113631" y="3231111"/>
                  <a:ext cx="92075" cy="117475"/>
                </a:xfrm>
                <a:custGeom>
                  <a:avLst/>
                  <a:gdLst>
                    <a:gd name="T0" fmla="*/ 3 w 11"/>
                    <a:gd name="T1" fmla="*/ 6 h 14"/>
                    <a:gd name="T2" fmla="*/ 9 w 11"/>
                    <a:gd name="T3" fmla="*/ 1 h 14"/>
                    <a:gd name="T4" fmla="*/ 8 w 11"/>
                    <a:gd name="T5" fmla="*/ 9 h 14"/>
                    <a:gd name="T6" fmla="*/ 2 w 11"/>
                    <a:gd name="T7" fmla="*/ 14 h 14"/>
                    <a:gd name="T8" fmla="*/ 3 w 11"/>
                    <a:gd name="T9" fmla="*/ 6 h 14"/>
                  </a:gdLst>
                  <a:ahLst/>
                  <a:cxnLst>
                    <a:cxn ang="0">
                      <a:pos x="T0" y="T1"/>
                    </a:cxn>
                    <a:cxn ang="0">
                      <a:pos x="T2" y="T3"/>
                    </a:cxn>
                    <a:cxn ang="0">
                      <a:pos x="T4" y="T5"/>
                    </a:cxn>
                    <a:cxn ang="0">
                      <a:pos x="T6" y="T7"/>
                    </a:cxn>
                    <a:cxn ang="0">
                      <a:pos x="T8" y="T9"/>
                    </a:cxn>
                  </a:cxnLst>
                  <a:rect l="0" t="0" r="r" b="b"/>
                  <a:pathLst>
                    <a:path w="11" h="14">
                      <a:moveTo>
                        <a:pt x="3" y="6"/>
                      </a:moveTo>
                      <a:cubicBezTo>
                        <a:pt x="5" y="2"/>
                        <a:pt x="8" y="0"/>
                        <a:pt x="9" y="1"/>
                      </a:cubicBezTo>
                      <a:cubicBezTo>
                        <a:pt x="11" y="2"/>
                        <a:pt x="10" y="5"/>
                        <a:pt x="8" y="9"/>
                      </a:cubicBezTo>
                      <a:cubicBezTo>
                        <a:pt x="6" y="12"/>
                        <a:pt x="3" y="14"/>
                        <a:pt x="2" y="14"/>
                      </a:cubicBezTo>
                      <a:cubicBezTo>
                        <a:pt x="0" y="13"/>
                        <a:pt x="1" y="9"/>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2" name="Oval 38"/>
                <p:cNvSpPr>
                  <a:spLocks noChangeArrowheads="1"/>
                </p:cNvSpPr>
                <p:nvPr/>
              </p:nvSpPr>
              <p:spPr bwMode="auto">
                <a:xfrm>
                  <a:off x="-986631" y="3256511"/>
                  <a:ext cx="41275" cy="1254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3" name="Freeform 39"/>
                <p:cNvSpPr/>
                <p:nvPr/>
              </p:nvSpPr>
              <p:spPr bwMode="auto">
                <a:xfrm>
                  <a:off x="-912018" y="3231111"/>
                  <a:ext cx="84137" cy="117475"/>
                </a:xfrm>
                <a:custGeom>
                  <a:avLst/>
                  <a:gdLst>
                    <a:gd name="T0" fmla="*/ 3 w 10"/>
                    <a:gd name="T1" fmla="*/ 9 h 14"/>
                    <a:gd name="T2" fmla="*/ 2 w 10"/>
                    <a:gd name="T3" fmla="*/ 1 h 14"/>
                    <a:gd name="T4" fmla="*/ 8 w 10"/>
                    <a:gd name="T5" fmla="*/ 6 h 14"/>
                    <a:gd name="T6" fmla="*/ 9 w 10"/>
                    <a:gd name="T7" fmla="*/ 14 h 14"/>
                    <a:gd name="T8" fmla="*/ 3 w 10"/>
                    <a:gd name="T9" fmla="*/ 9 h 14"/>
                  </a:gdLst>
                  <a:ahLst/>
                  <a:cxnLst>
                    <a:cxn ang="0">
                      <a:pos x="T0" y="T1"/>
                    </a:cxn>
                    <a:cxn ang="0">
                      <a:pos x="T2" y="T3"/>
                    </a:cxn>
                    <a:cxn ang="0">
                      <a:pos x="T4" y="T5"/>
                    </a:cxn>
                    <a:cxn ang="0">
                      <a:pos x="T6" y="T7"/>
                    </a:cxn>
                    <a:cxn ang="0">
                      <a:pos x="T8" y="T9"/>
                    </a:cxn>
                  </a:cxnLst>
                  <a:rect l="0" t="0" r="r" b="b"/>
                  <a:pathLst>
                    <a:path w="10" h="14">
                      <a:moveTo>
                        <a:pt x="3" y="9"/>
                      </a:moveTo>
                      <a:cubicBezTo>
                        <a:pt x="1" y="5"/>
                        <a:pt x="0" y="2"/>
                        <a:pt x="2" y="1"/>
                      </a:cubicBezTo>
                      <a:cubicBezTo>
                        <a:pt x="3" y="0"/>
                        <a:pt x="6" y="2"/>
                        <a:pt x="8" y="6"/>
                      </a:cubicBezTo>
                      <a:cubicBezTo>
                        <a:pt x="10" y="9"/>
                        <a:pt x="10" y="13"/>
                        <a:pt x="9" y="14"/>
                      </a:cubicBezTo>
                      <a:cubicBezTo>
                        <a:pt x="8" y="14"/>
                        <a:pt x="5" y="12"/>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4" name="Freeform 40"/>
                <p:cNvSpPr/>
                <p:nvPr/>
              </p:nvSpPr>
              <p:spPr bwMode="auto">
                <a:xfrm>
                  <a:off x="-853281" y="3172374"/>
                  <a:ext cx="117475" cy="92075"/>
                </a:xfrm>
                <a:custGeom>
                  <a:avLst/>
                  <a:gdLst>
                    <a:gd name="T0" fmla="*/ 6 w 14"/>
                    <a:gd name="T1" fmla="*/ 8 h 11"/>
                    <a:gd name="T2" fmla="*/ 1 w 14"/>
                    <a:gd name="T3" fmla="*/ 2 h 11"/>
                    <a:gd name="T4" fmla="*/ 9 w 14"/>
                    <a:gd name="T5" fmla="*/ 3 h 11"/>
                    <a:gd name="T6" fmla="*/ 14 w 14"/>
                    <a:gd name="T7" fmla="*/ 9 h 11"/>
                    <a:gd name="T8" fmla="*/ 6 w 14"/>
                    <a:gd name="T9" fmla="*/ 8 h 11"/>
                  </a:gdLst>
                  <a:ahLst/>
                  <a:cxnLst>
                    <a:cxn ang="0">
                      <a:pos x="T0" y="T1"/>
                    </a:cxn>
                    <a:cxn ang="0">
                      <a:pos x="T2" y="T3"/>
                    </a:cxn>
                    <a:cxn ang="0">
                      <a:pos x="T4" y="T5"/>
                    </a:cxn>
                    <a:cxn ang="0">
                      <a:pos x="T6" y="T7"/>
                    </a:cxn>
                    <a:cxn ang="0">
                      <a:pos x="T8" y="T9"/>
                    </a:cxn>
                  </a:cxnLst>
                  <a:rect l="0" t="0" r="r" b="b"/>
                  <a:pathLst>
                    <a:path w="14" h="11">
                      <a:moveTo>
                        <a:pt x="6" y="8"/>
                      </a:moveTo>
                      <a:cubicBezTo>
                        <a:pt x="2" y="6"/>
                        <a:pt x="0" y="3"/>
                        <a:pt x="1" y="2"/>
                      </a:cubicBezTo>
                      <a:cubicBezTo>
                        <a:pt x="1" y="0"/>
                        <a:pt x="5" y="1"/>
                        <a:pt x="9" y="3"/>
                      </a:cubicBezTo>
                      <a:cubicBezTo>
                        <a:pt x="12" y="5"/>
                        <a:pt x="14" y="8"/>
                        <a:pt x="14" y="9"/>
                      </a:cubicBezTo>
                      <a:cubicBezTo>
                        <a:pt x="13" y="11"/>
                        <a:pt x="9" y="10"/>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5" name="Oval 41"/>
                <p:cNvSpPr>
                  <a:spLocks noChangeArrowheads="1"/>
                </p:cNvSpPr>
                <p:nvPr/>
              </p:nvSpPr>
              <p:spPr bwMode="auto">
                <a:xfrm>
                  <a:off x="-827881" y="3096174"/>
                  <a:ext cx="125412"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6" name="Freeform 42"/>
                <p:cNvSpPr/>
                <p:nvPr/>
              </p:nvSpPr>
              <p:spPr bwMode="auto">
                <a:xfrm>
                  <a:off x="-853281" y="2970761"/>
                  <a:ext cx="117475" cy="92075"/>
                </a:xfrm>
                <a:custGeom>
                  <a:avLst/>
                  <a:gdLst>
                    <a:gd name="T0" fmla="*/ 9 w 14"/>
                    <a:gd name="T1" fmla="*/ 8 h 11"/>
                    <a:gd name="T2" fmla="*/ 1 w 14"/>
                    <a:gd name="T3" fmla="*/ 9 h 11"/>
                    <a:gd name="T4" fmla="*/ 6 w 14"/>
                    <a:gd name="T5" fmla="*/ 3 h 11"/>
                    <a:gd name="T6" fmla="*/ 14 w 14"/>
                    <a:gd name="T7" fmla="*/ 2 h 11"/>
                    <a:gd name="T8" fmla="*/ 9 w 14"/>
                    <a:gd name="T9" fmla="*/ 8 h 11"/>
                  </a:gdLst>
                  <a:ahLst/>
                  <a:cxnLst>
                    <a:cxn ang="0">
                      <a:pos x="T0" y="T1"/>
                    </a:cxn>
                    <a:cxn ang="0">
                      <a:pos x="T2" y="T3"/>
                    </a:cxn>
                    <a:cxn ang="0">
                      <a:pos x="T4" y="T5"/>
                    </a:cxn>
                    <a:cxn ang="0">
                      <a:pos x="T6" y="T7"/>
                    </a:cxn>
                    <a:cxn ang="0">
                      <a:pos x="T8" y="T9"/>
                    </a:cxn>
                  </a:cxnLst>
                  <a:rect l="0" t="0" r="r" b="b"/>
                  <a:pathLst>
                    <a:path w="14" h="11">
                      <a:moveTo>
                        <a:pt x="9" y="8"/>
                      </a:moveTo>
                      <a:cubicBezTo>
                        <a:pt x="5" y="10"/>
                        <a:pt x="1" y="11"/>
                        <a:pt x="1" y="9"/>
                      </a:cubicBezTo>
                      <a:cubicBezTo>
                        <a:pt x="0" y="8"/>
                        <a:pt x="2" y="5"/>
                        <a:pt x="6" y="3"/>
                      </a:cubicBezTo>
                      <a:cubicBezTo>
                        <a:pt x="9" y="1"/>
                        <a:pt x="13" y="0"/>
                        <a:pt x="14" y="2"/>
                      </a:cubicBezTo>
                      <a:cubicBezTo>
                        <a:pt x="14" y="3"/>
                        <a:pt x="12" y="6"/>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7" name="Freeform 43"/>
                <p:cNvSpPr/>
                <p:nvPr/>
              </p:nvSpPr>
              <p:spPr bwMode="auto">
                <a:xfrm>
                  <a:off x="-912018" y="2886624"/>
                  <a:ext cx="84137" cy="117475"/>
                </a:xfrm>
                <a:custGeom>
                  <a:avLst/>
                  <a:gdLst>
                    <a:gd name="T0" fmla="*/ 8 w 10"/>
                    <a:gd name="T1" fmla="*/ 8 h 14"/>
                    <a:gd name="T2" fmla="*/ 2 w 10"/>
                    <a:gd name="T3" fmla="*/ 13 h 14"/>
                    <a:gd name="T4" fmla="*/ 3 w 10"/>
                    <a:gd name="T5" fmla="*/ 5 h 14"/>
                    <a:gd name="T6" fmla="*/ 9 w 10"/>
                    <a:gd name="T7" fmla="*/ 0 h 14"/>
                    <a:gd name="T8" fmla="*/ 8 w 10"/>
                    <a:gd name="T9" fmla="*/ 8 h 14"/>
                  </a:gdLst>
                  <a:ahLst/>
                  <a:cxnLst>
                    <a:cxn ang="0">
                      <a:pos x="T0" y="T1"/>
                    </a:cxn>
                    <a:cxn ang="0">
                      <a:pos x="T2" y="T3"/>
                    </a:cxn>
                    <a:cxn ang="0">
                      <a:pos x="T4" y="T5"/>
                    </a:cxn>
                    <a:cxn ang="0">
                      <a:pos x="T6" y="T7"/>
                    </a:cxn>
                    <a:cxn ang="0">
                      <a:pos x="T8" y="T9"/>
                    </a:cxn>
                  </a:cxnLst>
                  <a:rect l="0" t="0" r="r" b="b"/>
                  <a:pathLst>
                    <a:path w="10" h="14">
                      <a:moveTo>
                        <a:pt x="8" y="8"/>
                      </a:moveTo>
                      <a:cubicBezTo>
                        <a:pt x="6" y="12"/>
                        <a:pt x="3" y="14"/>
                        <a:pt x="2" y="13"/>
                      </a:cubicBezTo>
                      <a:cubicBezTo>
                        <a:pt x="0" y="12"/>
                        <a:pt x="1" y="9"/>
                        <a:pt x="3" y="5"/>
                      </a:cubicBezTo>
                      <a:cubicBezTo>
                        <a:pt x="5" y="2"/>
                        <a:pt x="8" y="0"/>
                        <a:pt x="9" y="0"/>
                      </a:cubicBezTo>
                      <a:cubicBezTo>
                        <a:pt x="10" y="1"/>
                        <a:pt x="10" y="5"/>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58" name="组合 57"/>
          <p:cNvGrpSpPr/>
          <p:nvPr/>
        </p:nvGrpSpPr>
        <p:grpSpPr bwMode="auto">
          <a:xfrm>
            <a:off x="3390900" y="2716213"/>
            <a:ext cx="2351088" cy="1395412"/>
            <a:chOff x="3391628" y="2881762"/>
            <a:chExt cx="2351111" cy="1395422"/>
          </a:xfrm>
        </p:grpSpPr>
        <p:sp>
          <p:nvSpPr>
            <p:cNvPr id="59" name="矩形 177"/>
            <p:cNvSpPr>
              <a:spLocks noChangeArrowheads="1"/>
            </p:cNvSpPr>
            <p:nvPr/>
          </p:nvSpPr>
          <p:spPr bwMode="auto">
            <a:xfrm>
              <a:off x="3391628" y="3446916"/>
              <a:ext cx="2339998" cy="83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sp>
          <p:nvSpPr>
            <p:cNvPr id="60" name="Rectangle 635"/>
            <p:cNvSpPr>
              <a:spLocks noChangeArrowheads="1"/>
            </p:cNvSpPr>
            <p:nvPr/>
          </p:nvSpPr>
          <p:spPr bwMode="auto">
            <a:xfrm>
              <a:off x="3402741" y="2881762"/>
              <a:ext cx="2339998" cy="500066"/>
            </a:xfrm>
            <a:prstGeom prst="rect">
              <a:avLst/>
            </a:prstGeom>
            <a:solidFill>
              <a:srgbClr val="006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61" name="TextBox 180"/>
            <p:cNvSpPr txBox="1">
              <a:spLocks noChangeArrowheads="1"/>
            </p:cNvSpPr>
            <p:nvPr/>
          </p:nvSpPr>
          <p:spPr bwMode="auto">
            <a:xfrm>
              <a:off x="3752680" y="2886524"/>
              <a:ext cx="1934531" cy="30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62" name="TextBox 181"/>
            <p:cNvSpPr txBox="1">
              <a:spLocks noChangeArrowheads="1"/>
            </p:cNvSpPr>
            <p:nvPr/>
          </p:nvSpPr>
          <p:spPr bwMode="auto">
            <a:xfrm>
              <a:off x="3784213" y="3147137"/>
              <a:ext cx="1871465" cy="2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3479493" y="2943909"/>
              <a:ext cx="502023" cy="359785"/>
              <a:chOff x="-1868488" y="2541343"/>
              <a:chExt cx="735012" cy="579437"/>
            </a:xfrm>
            <a:solidFill>
              <a:schemeClr val="bg1"/>
            </a:solidFill>
          </p:grpSpPr>
          <p:sp>
            <p:nvSpPr>
              <p:cNvPr id="64" name="Freeform 49"/>
              <p:cNvSpPr>
                <a:spLocks noEditPoints="1"/>
              </p:cNvSpPr>
              <p:nvPr/>
            </p:nvSpPr>
            <p:spPr bwMode="auto">
              <a:xfrm>
                <a:off x="-1868488" y="2604843"/>
                <a:ext cx="430212" cy="515937"/>
              </a:xfrm>
              <a:custGeom>
                <a:avLst/>
                <a:gdLst>
                  <a:gd name="T0" fmla="*/ 33 w 34"/>
                  <a:gd name="T1" fmla="*/ 10 h 41"/>
                  <a:gd name="T2" fmla="*/ 33 w 34"/>
                  <a:gd name="T3" fmla="*/ 9 h 41"/>
                  <a:gd name="T4" fmla="*/ 8 w 34"/>
                  <a:gd name="T5" fmla="*/ 0 h 41"/>
                  <a:gd name="T6" fmla="*/ 7 w 34"/>
                  <a:gd name="T7" fmla="*/ 1 h 41"/>
                  <a:gd name="T8" fmla="*/ 15 w 34"/>
                  <a:gd name="T9" fmla="*/ 16 h 41"/>
                  <a:gd name="T10" fmla="*/ 10 w 34"/>
                  <a:gd name="T11" fmla="*/ 34 h 41"/>
                  <a:gd name="T12" fmla="*/ 1 w 34"/>
                  <a:gd name="T13" fmla="*/ 34 h 41"/>
                  <a:gd name="T14" fmla="*/ 9 w 34"/>
                  <a:gd name="T15" fmla="*/ 39 h 41"/>
                  <a:gd name="T16" fmla="*/ 19 w 34"/>
                  <a:gd name="T17" fmla="*/ 40 h 41"/>
                  <a:gd name="T18" fmla="*/ 12 w 34"/>
                  <a:gd name="T19" fmla="*/ 34 h 41"/>
                  <a:gd name="T20" fmla="*/ 18 w 34"/>
                  <a:gd name="T21" fmla="*/ 17 h 41"/>
                  <a:gd name="T22" fmla="*/ 33 w 34"/>
                  <a:gd name="T23" fmla="*/ 10 h 41"/>
                  <a:gd name="T24" fmla="*/ 18 w 34"/>
                  <a:gd name="T25" fmla="*/ 15 h 41"/>
                  <a:gd name="T26" fmla="*/ 16 w 34"/>
                  <a:gd name="T27" fmla="*/ 14 h 41"/>
                  <a:gd name="T28" fmla="*/ 10 w 34"/>
                  <a:gd name="T29" fmla="*/ 3 h 41"/>
                  <a:gd name="T30" fmla="*/ 11 w 34"/>
                  <a:gd name="T31" fmla="*/ 2 h 41"/>
                  <a:gd name="T32" fmla="*/ 29 w 34"/>
                  <a:gd name="T33" fmla="*/ 8 h 41"/>
                  <a:gd name="T34" fmla="*/ 29 w 34"/>
                  <a:gd name="T35" fmla="*/ 10 h 41"/>
                  <a:gd name="T36" fmla="*/ 18 w 34"/>
                  <a:gd name="T37" fmla="*/ 15 h 41"/>
                  <a:gd name="T38" fmla="*/ 25 w 34"/>
                  <a:gd name="T39" fmla="*/ 9 h 41"/>
                  <a:gd name="T40" fmla="*/ 14 w 34"/>
                  <a:gd name="T41" fmla="*/ 5 h 41"/>
                  <a:gd name="T42" fmla="*/ 13 w 34"/>
                  <a:gd name="T43" fmla="*/ 6 h 41"/>
                  <a:gd name="T44" fmla="*/ 16 w 34"/>
                  <a:gd name="T45" fmla="*/ 13 h 41"/>
                  <a:gd name="T46" fmla="*/ 19 w 34"/>
                  <a:gd name="T47" fmla="*/ 14 h 41"/>
                  <a:gd name="T48" fmla="*/ 25 w 34"/>
                  <a:gd name="T49" fmla="*/ 10 h 41"/>
                  <a:gd name="T50" fmla="*/ 25 w 34"/>
                  <a:gd name="T51"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41">
                    <a:moveTo>
                      <a:pt x="33" y="10"/>
                    </a:moveTo>
                    <a:cubicBezTo>
                      <a:pt x="34" y="9"/>
                      <a:pt x="34" y="9"/>
                      <a:pt x="33" y="9"/>
                    </a:cubicBezTo>
                    <a:cubicBezTo>
                      <a:pt x="8" y="0"/>
                      <a:pt x="8" y="0"/>
                      <a:pt x="8" y="0"/>
                    </a:cubicBezTo>
                    <a:cubicBezTo>
                      <a:pt x="7" y="0"/>
                      <a:pt x="7" y="0"/>
                      <a:pt x="7" y="1"/>
                    </a:cubicBezTo>
                    <a:cubicBezTo>
                      <a:pt x="15" y="16"/>
                      <a:pt x="15" y="16"/>
                      <a:pt x="15" y="16"/>
                    </a:cubicBezTo>
                    <a:cubicBezTo>
                      <a:pt x="10" y="34"/>
                      <a:pt x="10" y="34"/>
                      <a:pt x="10" y="34"/>
                    </a:cubicBezTo>
                    <a:cubicBezTo>
                      <a:pt x="5" y="32"/>
                      <a:pt x="1" y="32"/>
                      <a:pt x="1" y="34"/>
                    </a:cubicBezTo>
                    <a:cubicBezTo>
                      <a:pt x="0" y="35"/>
                      <a:pt x="4" y="37"/>
                      <a:pt x="9" y="39"/>
                    </a:cubicBezTo>
                    <a:cubicBezTo>
                      <a:pt x="14" y="41"/>
                      <a:pt x="19" y="41"/>
                      <a:pt x="19" y="40"/>
                    </a:cubicBezTo>
                    <a:cubicBezTo>
                      <a:pt x="20" y="38"/>
                      <a:pt x="17" y="36"/>
                      <a:pt x="12" y="34"/>
                    </a:cubicBezTo>
                    <a:cubicBezTo>
                      <a:pt x="18" y="17"/>
                      <a:pt x="18" y="17"/>
                      <a:pt x="18" y="17"/>
                    </a:cubicBezTo>
                    <a:lnTo>
                      <a:pt x="33" y="10"/>
                    </a:lnTo>
                    <a:close/>
                    <a:moveTo>
                      <a:pt x="18" y="15"/>
                    </a:moveTo>
                    <a:cubicBezTo>
                      <a:pt x="18" y="15"/>
                      <a:pt x="16" y="15"/>
                      <a:pt x="16" y="14"/>
                    </a:cubicBezTo>
                    <a:cubicBezTo>
                      <a:pt x="10" y="3"/>
                      <a:pt x="10" y="3"/>
                      <a:pt x="10" y="3"/>
                    </a:cubicBezTo>
                    <a:cubicBezTo>
                      <a:pt x="10" y="3"/>
                      <a:pt x="10" y="2"/>
                      <a:pt x="11" y="2"/>
                    </a:cubicBezTo>
                    <a:cubicBezTo>
                      <a:pt x="29" y="8"/>
                      <a:pt x="29" y="8"/>
                      <a:pt x="29" y="8"/>
                    </a:cubicBezTo>
                    <a:cubicBezTo>
                      <a:pt x="30" y="9"/>
                      <a:pt x="30" y="9"/>
                      <a:pt x="29" y="10"/>
                    </a:cubicBezTo>
                    <a:lnTo>
                      <a:pt x="18" y="15"/>
                    </a:lnTo>
                    <a:close/>
                    <a:moveTo>
                      <a:pt x="25" y="9"/>
                    </a:moveTo>
                    <a:cubicBezTo>
                      <a:pt x="14" y="5"/>
                      <a:pt x="14" y="5"/>
                      <a:pt x="14" y="5"/>
                    </a:cubicBezTo>
                    <a:cubicBezTo>
                      <a:pt x="13" y="5"/>
                      <a:pt x="13" y="6"/>
                      <a:pt x="13" y="6"/>
                    </a:cubicBezTo>
                    <a:cubicBezTo>
                      <a:pt x="16" y="13"/>
                      <a:pt x="16" y="13"/>
                      <a:pt x="16" y="13"/>
                    </a:cubicBezTo>
                    <a:cubicBezTo>
                      <a:pt x="17" y="14"/>
                      <a:pt x="18" y="14"/>
                      <a:pt x="19" y="14"/>
                    </a:cubicBezTo>
                    <a:cubicBezTo>
                      <a:pt x="25" y="10"/>
                      <a:pt x="25" y="10"/>
                      <a:pt x="25" y="10"/>
                    </a:cubicBezTo>
                    <a:cubicBezTo>
                      <a:pt x="26" y="10"/>
                      <a:pt x="26"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65" name="Freeform 50"/>
              <p:cNvSpPr>
                <a:spLocks noEditPoints="1"/>
              </p:cNvSpPr>
              <p:nvPr/>
            </p:nvSpPr>
            <p:spPr bwMode="auto">
              <a:xfrm>
                <a:off x="-1539876" y="2541343"/>
                <a:ext cx="406400" cy="503237"/>
              </a:xfrm>
              <a:custGeom>
                <a:avLst/>
                <a:gdLst>
                  <a:gd name="T0" fmla="*/ 27 w 32"/>
                  <a:gd name="T1" fmla="*/ 1 h 40"/>
                  <a:gd name="T2" fmla="*/ 26 w 32"/>
                  <a:gd name="T3" fmla="*/ 0 h 40"/>
                  <a:gd name="T4" fmla="*/ 1 w 32"/>
                  <a:gd name="T5" fmla="*/ 7 h 40"/>
                  <a:gd name="T6" fmla="*/ 1 w 32"/>
                  <a:gd name="T7" fmla="*/ 8 h 40"/>
                  <a:gd name="T8" fmla="*/ 16 w 32"/>
                  <a:gd name="T9" fmla="*/ 16 h 40"/>
                  <a:gd name="T10" fmla="*/ 20 w 32"/>
                  <a:gd name="T11" fmla="*/ 34 h 40"/>
                  <a:gd name="T12" fmla="*/ 13 w 32"/>
                  <a:gd name="T13" fmla="*/ 39 h 40"/>
                  <a:gd name="T14" fmla="*/ 23 w 32"/>
                  <a:gd name="T15" fmla="*/ 39 h 40"/>
                  <a:gd name="T16" fmla="*/ 32 w 32"/>
                  <a:gd name="T17" fmla="*/ 34 h 40"/>
                  <a:gd name="T18" fmla="*/ 23 w 32"/>
                  <a:gd name="T19" fmla="*/ 33 h 40"/>
                  <a:gd name="T20" fmla="*/ 18 w 32"/>
                  <a:gd name="T21" fmla="*/ 16 h 40"/>
                  <a:gd name="T22" fmla="*/ 27 w 32"/>
                  <a:gd name="T23" fmla="*/ 1 h 40"/>
                  <a:gd name="T24" fmla="*/ 18 w 32"/>
                  <a:gd name="T25" fmla="*/ 13 h 40"/>
                  <a:gd name="T26" fmla="*/ 15 w 32"/>
                  <a:gd name="T27" fmla="*/ 14 h 40"/>
                  <a:gd name="T28" fmla="*/ 4 w 32"/>
                  <a:gd name="T29" fmla="*/ 8 h 40"/>
                  <a:gd name="T30" fmla="*/ 5 w 32"/>
                  <a:gd name="T31" fmla="*/ 7 h 40"/>
                  <a:gd name="T32" fmla="*/ 23 w 32"/>
                  <a:gd name="T33" fmla="*/ 2 h 40"/>
                  <a:gd name="T34" fmla="*/ 24 w 32"/>
                  <a:gd name="T35" fmla="*/ 3 h 40"/>
                  <a:gd name="T36" fmla="*/ 18 w 32"/>
                  <a:gd name="T37" fmla="*/ 13 h 40"/>
                  <a:gd name="T38" fmla="*/ 20 w 32"/>
                  <a:gd name="T39" fmla="*/ 5 h 40"/>
                  <a:gd name="T40" fmla="*/ 9 w 32"/>
                  <a:gd name="T41" fmla="*/ 8 h 40"/>
                  <a:gd name="T42" fmla="*/ 8 w 32"/>
                  <a:gd name="T43" fmla="*/ 9 h 40"/>
                  <a:gd name="T44" fmla="*/ 15 w 32"/>
                  <a:gd name="T45" fmla="*/ 13 h 40"/>
                  <a:gd name="T46" fmla="*/ 17 w 32"/>
                  <a:gd name="T47" fmla="*/ 12 h 40"/>
                  <a:gd name="T48" fmla="*/ 21 w 32"/>
                  <a:gd name="T49" fmla="*/ 6 h 40"/>
                  <a:gd name="T50" fmla="*/ 20 w 32"/>
                  <a:gd name="T5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0">
                    <a:moveTo>
                      <a:pt x="27" y="1"/>
                    </a:moveTo>
                    <a:cubicBezTo>
                      <a:pt x="28" y="0"/>
                      <a:pt x="27" y="0"/>
                      <a:pt x="26" y="0"/>
                    </a:cubicBezTo>
                    <a:cubicBezTo>
                      <a:pt x="1" y="7"/>
                      <a:pt x="1" y="7"/>
                      <a:pt x="1" y="7"/>
                    </a:cubicBezTo>
                    <a:cubicBezTo>
                      <a:pt x="0" y="7"/>
                      <a:pt x="0" y="8"/>
                      <a:pt x="1" y="8"/>
                    </a:cubicBezTo>
                    <a:cubicBezTo>
                      <a:pt x="16" y="16"/>
                      <a:pt x="16" y="16"/>
                      <a:pt x="16" y="16"/>
                    </a:cubicBezTo>
                    <a:cubicBezTo>
                      <a:pt x="20" y="34"/>
                      <a:pt x="20" y="34"/>
                      <a:pt x="20" y="34"/>
                    </a:cubicBezTo>
                    <a:cubicBezTo>
                      <a:pt x="16" y="35"/>
                      <a:pt x="13" y="37"/>
                      <a:pt x="13" y="39"/>
                    </a:cubicBezTo>
                    <a:cubicBezTo>
                      <a:pt x="14" y="40"/>
                      <a:pt x="18" y="40"/>
                      <a:pt x="23" y="39"/>
                    </a:cubicBezTo>
                    <a:cubicBezTo>
                      <a:pt x="28" y="37"/>
                      <a:pt x="32" y="35"/>
                      <a:pt x="32" y="34"/>
                    </a:cubicBezTo>
                    <a:cubicBezTo>
                      <a:pt x="32" y="32"/>
                      <a:pt x="28" y="32"/>
                      <a:pt x="23" y="33"/>
                    </a:cubicBezTo>
                    <a:cubicBezTo>
                      <a:pt x="18" y="16"/>
                      <a:pt x="18" y="16"/>
                      <a:pt x="18" y="16"/>
                    </a:cubicBezTo>
                    <a:lnTo>
                      <a:pt x="27" y="1"/>
                    </a:lnTo>
                    <a:close/>
                    <a:moveTo>
                      <a:pt x="18" y="13"/>
                    </a:moveTo>
                    <a:cubicBezTo>
                      <a:pt x="17" y="14"/>
                      <a:pt x="16" y="15"/>
                      <a:pt x="15" y="14"/>
                    </a:cubicBezTo>
                    <a:cubicBezTo>
                      <a:pt x="4" y="8"/>
                      <a:pt x="4" y="8"/>
                      <a:pt x="4" y="8"/>
                    </a:cubicBezTo>
                    <a:cubicBezTo>
                      <a:pt x="4" y="8"/>
                      <a:pt x="4" y="7"/>
                      <a:pt x="5" y="7"/>
                    </a:cubicBezTo>
                    <a:cubicBezTo>
                      <a:pt x="23" y="2"/>
                      <a:pt x="23" y="2"/>
                      <a:pt x="23" y="2"/>
                    </a:cubicBezTo>
                    <a:cubicBezTo>
                      <a:pt x="24" y="2"/>
                      <a:pt x="24" y="2"/>
                      <a:pt x="24" y="3"/>
                    </a:cubicBezTo>
                    <a:lnTo>
                      <a:pt x="18" y="13"/>
                    </a:lnTo>
                    <a:close/>
                    <a:moveTo>
                      <a:pt x="20" y="5"/>
                    </a:moveTo>
                    <a:cubicBezTo>
                      <a:pt x="9" y="8"/>
                      <a:pt x="9" y="8"/>
                      <a:pt x="9" y="8"/>
                    </a:cubicBezTo>
                    <a:cubicBezTo>
                      <a:pt x="8" y="8"/>
                      <a:pt x="8" y="9"/>
                      <a:pt x="8" y="9"/>
                    </a:cubicBezTo>
                    <a:cubicBezTo>
                      <a:pt x="15" y="13"/>
                      <a:pt x="15" y="13"/>
                      <a:pt x="15" y="13"/>
                    </a:cubicBezTo>
                    <a:cubicBezTo>
                      <a:pt x="16" y="13"/>
                      <a:pt x="17" y="13"/>
                      <a:pt x="17" y="12"/>
                    </a:cubicBezTo>
                    <a:cubicBezTo>
                      <a:pt x="21" y="6"/>
                      <a:pt x="21" y="6"/>
                      <a:pt x="21" y="6"/>
                    </a:cubicBezTo>
                    <a:cubicBezTo>
                      <a:pt x="21" y="5"/>
                      <a:pt x="21" y="5"/>
                      <a:pt x="2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6" name="组合 65"/>
          <p:cNvGrpSpPr/>
          <p:nvPr/>
        </p:nvGrpSpPr>
        <p:grpSpPr bwMode="auto">
          <a:xfrm>
            <a:off x="5945188" y="2716213"/>
            <a:ext cx="2339975" cy="1395412"/>
            <a:chOff x="5944931" y="2881762"/>
            <a:chExt cx="2340001" cy="1395422"/>
          </a:xfrm>
        </p:grpSpPr>
        <p:sp>
          <p:nvSpPr>
            <p:cNvPr id="67" name="矩形 198"/>
            <p:cNvSpPr>
              <a:spLocks noChangeArrowheads="1"/>
            </p:cNvSpPr>
            <p:nvPr/>
          </p:nvSpPr>
          <p:spPr bwMode="auto">
            <a:xfrm>
              <a:off x="5944931" y="3446916"/>
              <a:ext cx="2340001" cy="83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68" name="组合 2080"/>
            <p:cNvGrpSpPr/>
            <p:nvPr/>
          </p:nvGrpSpPr>
          <p:grpSpPr bwMode="auto">
            <a:xfrm>
              <a:off x="5944931" y="2881762"/>
              <a:ext cx="2340001" cy="500066"/>
              <a:chOff x="5944931" y="2881762"/>
              <a:chExt cx="2340001" cy="500066"/>
            </a:xfrm>
          </p:grpSpPr>
          <p:sp>
            <p:nvSpPr>
              <p:cNvPr id="69" name="Rectangle 636"/>
              <p:cNvSpPr>
                <a:spLocks noChangeArrowheads="1"/>
              </p:cNvSpPr>
              <p:nvPr/>
            </p:nvSpPr>
            <p:spPr bwMode="auto">
              <a:xfrm>
                <a:off x="5944931" y="2881762"/>
                <a:ext cx="2340001" cy="500066"/>
              </a:xfrm>
              <a:prstGeom prst="rect">
                <a:avLst/>
              </a:prstGeom>
              <a:solidFill>
                <a:srgbClr val="E5B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70" name="TextBox 201"/>
              <p:cNvSpPr txBox="1">
                <a:spLocks noChangeArrowheads="1"/>
              </p:cNvSpPr>
              <p:nvPr/>
            </p:nvSpPr>
            <p:spPr bwMode="auto">
              <a:xfrm>
                <a:off x="6303751" y="2886524"/>
                <a:ext cx="1934531" cy="30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71" name="TextBox 202"/>
              <p:cNvSpPr txBox="1">
                <a:spLocks noChangeArrowheads="1"/>
              </p:cNvSpPr>
              <p:nvPr/>
            </p:nvSpPr>
            <p:spPr bwMode="auto">
              <a:xfrm>
                <a:off x="6335284" y="3134437"/>
                <a:ext cx="1871465" cy="2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72" name="组合 71"/>
              <p:cNvGrpSpPr/>
              <p:nvPr/>
            </p:nvGrpSpPr>
            <p:grpSpPr>
              <a:xfrm>
                <a:off x="6043011" y="2965939"/>
                <a:ext cx="359728" cy="321310"/>
                <a:chOff x="-1614488" y="3209925"/>
                <a:chExt cx="327025" cy="292100"/>
              </a:xfrm>
              <a:solidFill>
                <a:schemeClr val="bg1"/>
              </a:solidFill>
            </p:grpSpPr>
            <p:sp>
              <p:nvSpPr>
                <p:cNvPr id="73" name="Freeform 55"/>
                <p:cNvSpPr/>
                <p:nvPr/>
              </p:nvSpPr>
              <p:spPr bwMode="auto">
                <a:xfrm>
                  <a:off x="-1382713" y="3216275"/>
                  <a:ext cx="95250" cy="279400"/>
                </a:xfrm>
                <a:custGeom>
                  <a:avLst/>
                  <a:gdLst>
                    <a:gd name="T0" fmla="*/ 12 w 14"/>
                    <a:gd name="T1" fmla="*/ 20 h 41"/>
                    <a:gd name="T2" fmla="*/ 0 w 14"/>
                    <a:gd name="T3" fmla="*/ 2 h 41"/>
                    <a:gd name="T4" fmla="*/ 2 w 14"/>
                    <a:gd name="T5" fmla="*/ 0 h 41"/>
                    <a:gd name="T6" fmla="*/ 14 w 14"/>
                    <a:gd name="T7" fmla="*/ 20 h 41"/>
                    <a:gd name="T8" fmla="*/ 1 w 14"/>
                    <a:gd name="T9" fmla="*/ 41 h 41"/>
                    <a:gd name="T10" fmla="*/ 0 w 14"/>
                    <a:gd name="T11" fmla="*/ 39 h 41"/>
                    <a:gd name="T12" fmla="*/ 12 w 14"/>
                    <a:gd name="T13" fmla="*/ 20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12" y="20"/>
                      </a:moveTo>
                      <a:cubicBezTo>
                        <a:pt x="12" y="13"/>
                        <a:pt x="7" y="6"/>
                        <a:pt x="0" y="2"/>
                      </a:cubicBezTo>
                      <a:cubicBezTo>
                        <a:pt x="2" y="0"/>
                        <a:pt x="2" y="0"/>
                        <a:pt x="2" y="0"/>
                      </a:cubicBezTo>
                      <a:cubicBezTo>
                        <a:pt x="9" y="4"/>
                        <a:pt x="14" y="11"/>
                        <a:pt x="14" y="20"/>
                      </a:cubicBezTo>
                      <a:cubicBezTo>
                        <a:pt x="14" y="30"/>
                        <a:pt x="9" y="37"/>
                        <a:pt x="1" y="41"/>
                      </a:cubicBezTo>
                      <a:cubicBezTo>
                        <a:pt x="0" y="39"/>
                        <a:pt x="0" y="39"/>
                        <a:pt x="0" y="39"/>
                      </a:cubicBezTo>
                      <a:cubicBezTo>
                        <a:pt x="7" y="35"/>
                        <a:pt x="12" y="28"/>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74" name="Freeform 56"/>
                <p:cNvSpPr/>
                <p:nvPr/>
              </p:nvSpPr>
              <p:spPr bwMode="auto">
                <a:xfrm>
                  <a:off x="-1416051" y="3244850"/>
                  <a:ext cx="88900" cy="223838"/>
                </a:xfrm>
                <a:custGeom>
                  <a:avLst/>
                  <a:gdLst>
                    <a:gd name="T0" fmla="*/ 10 w 13"/>
                    <a:gd name="T1" fmla="*/ 16 h 33"/>
                    <a:gd name="T2" fmla="*/ 1 w 13"/>
                    <a:gd name="T3" fmla="*/ 2 h 33"/>
                    <a:gd name="T4" fmla="*/ 2 w 13"/>
                    <a:gd name="T5" fmla="*/ 0 h 33"/>
                    <a:gd name="T6" fmla="*/ 13 w 13"/>
                    <a:gd name="T7" fmla="*/ 16 h 33"/>
                    <a:gd name="T8" fmla="*/ 1 w 13"/>
                    <a:gd name="T9" fmla="*/ 33 h 33"/>
                    <a:gd name="T10" fmla="*/ 0 w 13"/>
                    <a:gd name="T11" fmla="*/ 31 h 33"/>
                    <a:gd name="T12" fmla="*/ 10 w 13"/>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3" h="33">
                      <a:moveTo>
                        <a:pt x="10" y="16"/>
                      </a:moveTo>
                      <a:cubicBezTo>
                        <a:pt x="10" y="10"/>
                        <a:pt x="6" y="4"/>
                        <a:pt x="1" y="2"/>
                      </a:cubicBezTo>
                      <a:cubicBezTo>
                        <a:pt x="2" y="0"/>
                        <a:pt x="2" y="0"/>
                        <a:pt x="2" y="0"/>
                      </a:cubicBezTo>
                      <a:cubicBezTo>
                        <a:pt x="8" y="2"/>
                        <a:pt x="13" y="9"/>
                        <a:pt x="13" y="16"/>
                      </a:cubicBezTo>
                      <a:cubicBezTo>
                        <a:pt x="13" y="24"/>
                        <a:pt x="8" y="31"/>
                        <a:pt x="1" y="33"/>
                      </a:cubicBezTo>
                      <a:cubicBezTo>
                        <a:pt x="0" y="31"/>
                        <a:pt x="0" y="31"/>
                        <a:pt x="0" y="31"/>
                      </a:cubicBezTo>
                      <a:cubicBezTo>
                        <a:pt x="6" y="29"/>
                        <a:pt x="10" y="23"/>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75" name="Freeform 57"/>
                <p:cNvSpPr/>
                <p:nvPr/>
              </p:nvSpPr>
              <p:spPr bwMode="auto">
                <a:xfrm>
                  <a:off x="-1538288" y="3209925"/>
                  <a:ext cx="95250" cy="292100"/>
                </a:xfrm>
                <a:custGeom>
                  <a:avLst/>
                  <a:gdLst>
                    <a:gd name="T0" fmla="*/ 0 w 60"/>
                    <a:gd name="T1" fmla="*/ 56 h 184"/>
                    <a:gd name="T2" fmla="*/ 0 w 60"/>
                    <a:gd name="T3" fmla="*/ 129 h 184"/>
                    <a:gd name="T4" fmla="*/ 34 w 60"/>
                    <a:gd name="T5" fmla="*/ 163 h 184"/>
                    <a:gd name="T6" fmla="*/ 34 w 60"/>
                    <a:gd name="T7" fmla="*/ 94 h 184"/>
                    <a:gd name="T8" fmla="*/ 42 w 60"/>
                    <a:gd name="T9" fmla="*/ 94 h 184"/>
                    <a:gd name="T10" fmla="*/ 42 w 60"/>
                    <a:gd name="T11" fmla="*/ 171 h 184"/>
                    <a:gd name="T12" fmla="*/ 60 w 60"/>
                    <a:gd name="T13" fmla="*/ 184 h 184"/>
                    <a:gd name="T14" fmla="*/ 60 w 60"/>
                    <a:gd name="T15" fmla="*/ 0 h 184"/>
                    <a:gd name="T16" fmla="*/ 0 w 60"/>
                    <a:gd name="T17"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84">
                      <a:moveTo>
                        <a:pt x="0" y="56"/>
                      </a:moveTo>
                      <a:lnTo>
                        <a:pt x="0" y="129"/>
                      </a:lnTo>
                      <a:lnTo>
                        <a:pt x="34" y="163"/>
                      </a:lnTo>
                      <a:lnTo>
                        <a:pt x="34" y="94"/>
                      </a:lnTo>
                      <a:lnTo>
                        <a:pt x="42" y="94"/>
                      </a:lnTo>
                      <a:lnTo>
                        <a:pt x="42" y="171"/>
                      </a:lnTo>
                      <a:lnTo>
                        <a:pt x="60" y="184"/>
                      </a:lnTo>
                      <a:lnTo>
                        <a:pt x="60" y="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76" name="Freeform 58"/>
                <p:cNvSpPr/>
                <p:nvPr/>
              </p:nvSpPr>
              <p:spPr bwMode="auto">
                <a:xfrm>
                  <a:off x="-1614488" y="3298825"/>
                  <a:ext cx="55563" cy="115888"/>
                </a:xfrm>
                <a:custGeom>
                  <a:avLst/>
                  <a:gdLst>
                    <a:gd name="T0" fmla="*/ 0 w 35"/>
                    <a:gd name="T1" fmla="*/ 0 h 73"/>
                    <a:gd name="T2" fmla="*/ 0 w 35"/>
                    <a:gd name="T3" fmla="*/ 73 h 73"/>
                    <a:gd name="T4" fmla="*/ 22 w 35"/>
                    <a:gd name="T5" fmla="*/ 73 h 73"/>
                    <a:gd name="T6" fmla="*/ 22 w 35"/>
                    <a:gd name="T7" fmla="*/ 34 h 73"/>
                    <a:gd name="T8" fmla="*/ 26 w 35"/>
                    <a:gd name="T9" fmla="*/ 34 h 73"/>
                    <a:gd name="T10" fmla="*/ 26 w 35"/>
                    <a:gd name="T11" fmla="*/ 73 h 73"/>
                    <a:gd name="T12" fmla="*/ 35 w 35"/>
                    <a:gd name="T13" fmla="*/ 73 h 73"/>
                    <a:gd name="T14" fmla="*/ 35 w 35"/>
                    <a:gd name="T15" fmla="*/ 0 h 73"/>
                    <a:gd name="T16" fmla="*/ 0 w 35"/>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3">
                      <a:moveTo>
                        <a:pt x="0" y="0"/>
                      </a:moveTo>
                      <a:lnTo>
                        <a:pt x="0" y="73"/>
                      </a:lnTo>
                      <a:lnTo>
                        <a:pt x="22" y="73"/>
                      </a:lnTo>
                      <a:lnTo>
                        <a:pt x="22" y="34"/>
                      </a:lnTo>
                      <a:lnTo>
                        <a:pt x="26" y="34"/>
                      </a:lnTo>
                      <a:lnTo>
                        <a:pt x="26" y="73"/>
                      </a:lnTo>
                      <a:lnTo>
                        <a:pt x="35" y="73"/>
                      </a:lnTo>
                      <a:lnTo>
                        <a:pt x="3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193" name="组合 192"/>
          <p:cNvGrpSpPr/>
          <p:nvPr/>
        </p:nvGrpSpPr>
        <p:grpSpPr>
          <a:xfrm>
            <a:off x="1039813" y="1338263"/>
            <a:ext cx="7204075" cy="2730500"/>
            <a:chOff x="1039813" y="1338263"/>
            <a:chExt cx="7204075" cy="2730500"/>
          </a:xfrm>
        </p:grpSpPr>
        <p:grpSp>
          <p:nvGrpSpPr>
            <p:cNvPr id="77" name="组合 76"/>
            <p:cNvGrpSpPr/>
            <p:nvPr/>
          </p:nvGrpSpPr>
          <p:grpSpPr bwMode="auto">
            <a:xfrm>
              <a:off x="2603500" y="1398588"/>
              <a:ext cx="4103688" cy="2392362"/>
              <a:chOff x="3011497" y="1532571"/>
              <a:chExt cx="3852128" cy="2232248"/>
            </a:xfrm>
          </p:grpSpPr>
          <p:cxnSp>
            <p:nvCxnSpPr>
              <p:cNvPr id="78" name="直接连接符 77"/>
              <p:cNvCxnSpPr/>
              <p:nvPr/>
            </p:nvCxnSpPr>
            <p:spPr>
              <a:xfrm>
                <a:off x="3011497"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97415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93830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590096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6863625"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83" name="任意多边形 82"/>
            <p:cNvSpPr/>
            <p:nvPr/>
          </p:nvSpPr>
          <p:spPr>
            <a:xfrm>
              <a:off x="1603375" y="1636713"/>
              <a:ext cx="5114925"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4" name="任意多边形 83"/>
            <p:cNvSpPr/>
            <p:nvPr/>
          </p:nvSpPr>
          <p:spPr>
            <a:xfrm>
              <a:off x="1576388" y="1655763"/>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F04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5" name="任意多边形 84"/>
            <p:cNvSpPr/>
            <p:nvPr/>
          </p:nvSpPr>
          <p:spPr>
            <a:xfrm>
              <a:off x="1587500" y="2998788"/>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86" name="组合 85"/>
            <p:cNvGrpSpPr/>
            <p:nvPr/>
          </p:nvGrpSpPr>
          <p:grpSpPr bwMode="auto">
            <a:xfrm>
              <a:off x="2508250" y="2068513"/>
              <a:ext cx="169863" cy="169862"/>
              <a:chOff x="2801434" y="2821296"/>
              <a:chExt cx="195766" cy="195766"/>
            </a:xfrm>
          </p:grpSpPr>
          <p:sp>
            <p:nvSpPr>
              <p:cNvPr id="87" name="椭圆 8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8" name="椭圆 87"/>
              <p:cNvSpPr/>
              <p:nvPr/>
            </p:nvSpPr>
            <p:spPr>
              <a:xfrm>
                <a:off x="2849003" y="2868865"/>
                <a:ext cx="100628" cy="1006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89" name="组合 88"/>
            <p:cNvGrpSpPr/>
            <p:nvPr/>
          </p:nvGrpSpPr>
          <p:grpSpPr bwMode="auto">
            <a:xfrm>
              <a:off x="2508250" y="2897188"/>
              <a:ext cx="169863" cy="169862"/>
              <a:chOff x="2801434" y="2821296"/>
              <a:chExt cx="195766" cy="195766"/>
            </a:xfrm>
          </p:grpSpPr>
          <p:sp>
            <p:nvSpPr>
              <p:cNvPr id="90" name="椭圆 8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91" name="椭圆 90"/>
              <p:cNvSpPr/>
              <p:nvPr/>
            </p:nvSpPr>
            <p:spPr>
              <a:xfrm>
                <a:off x="2849003" y="2868865"/>
                <a:ext cx="100628"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92" name="组合 91"/>
            <p:cNvGrpSpPr/>
            <p:nvPr/>
          </p:nvGrpSpPr>
          <p:grpSpPr bwMode="auto">
            <a:xfrm>
              <a:off x="3016250" y="2984500"/>
              <a:ext cx="168275" cy="169863"/>
              <a:chOff x="2801434" y="2821296"/>
              <a:chExt cx="195766" cy="195766"/>
            </a:xfrm>
          </p:grpSpPr>
          <p:sp>
            <p:nvSpPr>
              <p:cNvPr id="93" name="椭圆 9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94" name="椭圆 93"/>
              <p:cNvSpPr/>
              <p:nvPr/>
            </p:nvSpPr>
            <p:spPr>
              <a:xfrm>
                <a:off x="2849452" y="2868865"/>
                <a:ext cx="99730"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95" name="组合 94"/>
            <p:cNvGrpSpPr/>
            <p:nvPr/>
          </p:nvGrpSpPr>
          <p:grpSpPr bwMode="auto">
            <a:xfrm>
              <a:off x="3016250" y="2293938"/>
              <a:ext cx="168275" cy="169862"/>
              <a:chOff x="2801434" y="2821296"/>
              <a:chExt cx="195766" cy="195766"/>
            </a:xfrm>
          </p:grpSpPr>
          <p:sp>
            <p:nvSpPr>
              <p:cNvPr id="96" name="椭圆 9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97" name="椭圆 96"/>
              <p:cNvSpPr/>
              <p:nvPr/>
            </p:nvSpPr>
            <p:spPr>
              <a:xfrm>
                <a:off x="2849452" y="2868865"/>
                <a:ext cx="99730" cy="1006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98" name="组合 97"/>
            <p:cNvGrpSpPr/>
            <p:nvPr/>
          </p:nvGrpSpPr>
          <p:grpSpPr bwMode="auto">
            <a:xfrm>
              <a:off x="3544888" y="2149475"/>
              <a:ext cx="169862" cy="169863"/>
              <a:chOff x="2801434" y="2821296"/>
              <a:chExt cx="195766" cy="195766"/>
            </a:xfrm>
          </p:grpSpPr>
          <p:sp>
            <p:nvSpPr>
              <p:cNvPr id="99" name="椭圆 9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0" name="椭圆 99"/>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01" name="组合 100"/>
            <p:cNvGrpSpPr/>
            <p:nvPr/>
          </p:nvGrpSpPr>
          <p:grpSpPr bwMode="auto">
            <a:xfrm>
              <a:off x="3544888" y="3119438"/>
              <a:ext cx="169862" cy="169862"/>
              <a:chOff x="2801434" y="2821296"/>
              <a:chExt cx="195766" cy="195766"/>
            </a:xfrm>
          </p:grpSpPr>
          <p:sp>
            <p:nvSpPr>
              <p:cNvPr id="102" name="椭圆 10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3" name="椭圆 102"/>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04" name="组合 103"/>
            <p:cNvGrpSpPr/>
            <p:nvPr/>
          </p:nvGrpSpPr>
          <p:grpSpPr bwMode="auto">
            <a:xfrm>
              <a:off x="4040188" y="3109913"/>
              <a:ext cx="169862" cy="169862"/>
              <a:chOff x="2801434" y="2821296"/>
              <a:chExt cx="195766" cy="195766"/>
            </a:xfrm>
          </p:grpSpPr>
          <p:sp>
            <p:nvSpPr>
              <p:cNvPr id="105" name="椭圆 10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6" name="椭圆 105"/>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07" name="组合 106"/>
            <p:cNvGrpSpPr/>
            <p:nvPr/>
          </p:nvGrpSpPr>
          <p:grpSpPr bwMode="auto">
            <a:xfrm>
              <a:off x="4040188" y="2527300"/>
              <a:ext cx="169862" cy="169863"/>
              <a:chOff x="2801434" y="2821296"/>
              <a:chExt cx="195766" cy="195766"/>
            </a:xfrm>
          </p:grpSpPr>
          <p:sp>
            <p:nvSpPr>
              <p:cNvPr id="108" name="椭圆 10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9" name="椭圆 108"/>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10" name="组合 109"/>
            <p:cNvGrpSpPr/>
            <p:nvPr/>
          </p:nvGrpSpPr>
          <p:grpSpPr bwMode="auto">
            <a:xfrm>
              <a:off x="4570413" y="2651125"/>
              <a:ext cx="169862" cy="169863"/>
              <a:chOff x="2801434" y="2821296"/>
              <a:chExt cx="195766" cy="195766"/>
            </a:xfrm>
          </p:grpSpPr>
          <p:sp>
            <p:nvSpPr>
              <p:cNvPr id="111" name="椭圆 11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2" name="椭圆 111"/>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13" name="组合 112"/>
            <p:cNvGrpSpPr/>
            <p:nvPr/>
          </p:nvGrpSpPr>
          <p:grpSpPr bwMode="auto">
            <a:xfrm>
              <a:off x="4570413" y="2990850"/>
              <a:ext cx="169862" cy="169863"/>
              <a:chOff x="2801434" y="2821296"/>
              <a:chExt cx="195766" cy="195766"/>
            </a:xfrm>
          </p:grpSpPr>
          <p:sp>
            <p:nvSpPr>
              <p:cNvPr id="114" name="椭圆 11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5" name="椭圆 114"/>
              <p:cNvSpPr/>
              <p:nvPr/>
            </p:nvSpPr>
            <p:spPr>
              <a:xfrm>
                <a:off x="2849003" y="2868865"/>
                <a:ext cx="100627"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16" name="组合 115"/>
            <p:cNvGrpSpPr/>
            <p:nvPr/>
          </p:nvGrpSpPr>
          <p:grpSpPr bwMode="auto">
            <a:xfrm>
              <a:off x="5057775" y="3067050"/>
              <a:ext cx="169863" cy="169863"/>
              <a:chOff x="2801434" y="2821296"/>
              <a:chExt cx="195766" cy="195766"/>
            </a:xfrm>
          </p:grpSpPr>
          <p:sp>
            <p:nvSpPr>
              <p:cNvPr id="117" name="椭圆 11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8" name="椭圆 117"/>
              <p:cNvSpPr/>
              <p:nvPr/>
            </p:nvSpPr>
            <p:spPr>
              <a:xfrm>
                <a:off x="2849003" y="2868865"/>
                <a:ext cx="100628"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19" name="组合 118"/>
            <p:cNvGrpSpPr/>
            <p:nvPr/>
          </p:nvGrpSpPr>
          <p:grpSpPr bwMode="auto">
            <a:xfrm>
              <a:off x="5057775" y="2357438"/>
              <a:ext cx="169863" cy="168275"/>
              <a:chOff x="2801434" y="2821296"/>
              <a:chExt cx="195766" cy="195766"/>
            </a:xfrm>
          </p:grpSpPr>
          <p:sp>
            <p:nvSpPr>
              <p:cNvPr id="120" name="椭圆 11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1" name="椭圆 120"/>
              <p:cNvSpPr/>
              <p:nvPr/>
            </p:nvSpPr>
            <p:spPr>
              <a:xfrm>
                <a:off x="2849003" y="2869314"/>
                <a:ext cx="100628" cy="9973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22" name="组合 121"/>
            <p:cNvGrpSpPr/>
            <p:nvPr/>
          </p:nvGrpSpPr>
          <p:grpSpPr bwMode="auto">
            <a:xfrm>
              <a:off x="5595938" y="1828800"/>
              <a:ext cx="169862" cy="169863"/>
              <a:chOff x="2801434" y="2821296"/>
              <a:chExt cx="195766" cy="195766"/>
            </a:xfrm>
          </p:grpSpPr>
          <p:sp>
            <p:nvSpPr>
              <p:cNvPr id="123" name="椭圆 12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4" name="椭圆 123"/>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25" name="组合 124"/>
            <p:cNvGrpSpPr/>
            <p:nvPr/>
          </p:nvGrpSpPr>
          <p:grpSpPr bwMode="auto">
            <a:xfrm>
              <a:off x="6097588" y="3021013"/>
              <a:ext cx="169862" cy="169862"/>
              <a:chOff x="2801434" y="2821296"/>
              <a:chExt cx="195766" cy="195766"/>
            </a:xfrm>
          </p:grpSpPr>
          <p:sp>
            <p:nvSpPr>
              <p:cNvPr id="126" name="椭圆 12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7" name="椭圆 126"/>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28" name="组合 127"/>
            <p:cNvGrpSpPr/>
            <p:nvPr/>
          </p:nvGrpSpPr>
          <p:grpSpPr bwMode="auto">
            <a:xfrm>
              <a:off x="6097588" y="2209800"/>
              <a:ext cx="169862" cy="169863"/>
              <a:chOff x="2801434" y="2821296"/>
              <a:chExt cx="195766" cy="195766"/>
            </a:xfrm>
          </p:grpSpPr>
          <p:sp>
            <p:nvSpPr>
              <p:cNvPr id="129" name="椭圆 12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0" name="椭圆 129"/>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31" name="组合 130"/>
            <p:cNvGrpSpPr/>
            <p:nvPr/>
          </p:nvGrpSpPr>
          <p:grpSpPr bwMode="auto">
            <a:xfrm>
              <a:off x="6610350" y="3143250"/>
              <a:ext cx="169863" cy="169863"/>
              <a:chOff x="2801434" y="2821296"/>
              <a:chExt cx="195766" cy="195766"/>
            </a:xfrm>
          </p:grpSpPr>
          <p:sp>
            <p:nvSpPr>
              <p:cNvPr id="132" name="椭圆 13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3" name="椭圆 132"/>
              <p:cNvSpPr/>
              <p:nvPr/>
            </p:nvSpPr>
            <p:spPr>
              <a:xfrm>
                <a:off x="2849003" y="2868865"/>
                <a:ext cx="100628"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34" name="组合 133"/>
            <p:cNvGrpSpPr/>
            <p:nvPr/>
          </p:nvGrpSpPr>
          <p:grpSpPr bwMode="auto">
            <a:xfrm>
              <a:off x="6630988" y="1574800"/>
              <a:ext cx="169862" cy="169863"/>
              <a:chOff x="2801434" y="2821296"/>
              <a:chExt cx="195766" cy="195766"/>
            </a:xfrm>
          </p:grpSpPr>
          <p:sp>
            <p:nvSpPr>
              <p:cNvPr id="135" name="椭圆 13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6" name="椭圆 135"/>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37" name="组合 136"/>
            <p:cNvGrpSpPr/>
            <p:nvPr/>
          </p:nvGrpSpPr>
          <p:grpSpPr bwMode="auto">
            <a:xfrm>
              <a:off x="5595938" y="3189288"/>
              <a:ext cx="169862" cy="169862"/>
              <a:chOff x="2801434" y="2821296"/>
              <a:chExt cx="195766" cy="195766"/>
            </a:xfrm>
          </p:grpSpPr>
          <p:sp>
            <p:nvSpPr>
              <p:cNvPr id="138" name="椭圆 13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9" name="椭圆 138"/>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40" name="组合 139"/>
            <p:cNvGrpSpPr/>
            <p:nvPr/>
          </p:nvGrpSpPr>
          <p:grpSpPr bwMode="auto">
            <a:xfrm>
              <a:off x="1603375" y="3790950"/>
              <a:ext cx="5607050" cy="277813"/>
              <a:chOff x="1485265" y="3124223"/>
              <a:chExt cx="5607015" cy="278864"/>
            </a:xfrm>
          </p:grpSpPr>
          <p:cxnSp>
            <p:nvCxnSpPr>
              <p:cNvPr id="141" name="直接连接符 140"/>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TextBox 139"/>
              <p:cNvSpPr txBox="1">
                <a:spLocks noChangeArrowheads="1"/>
              </p:cNvSpPr>
              <p:nvPr/>
            </p:nvSpPr>
            <p:spPr bwMode="auto">
              <a:xfrm>
                <a:off x="6314010"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2014</a:t>
                </a:r>
                <a:endParaRPr lang="zh-CN" altLang="en-US" sz="1000">
                  <a:solidFill>
                    <a:srgbClr val="000000"/>
                  </a:solidFill>
                  <a:latin typeface="Arial" panose="020B0604020202020204" pitchFamily="34" charset="0"/>
                  <a:cs typeface="Arial" panose="020B0604020202020204" pitchFamily="34" charset="0"/>
                </a:endParaRPr>
              </a:p>
            </p:txBody>
          </p:sp>
          <p:sp>
            <p:nvSpPr>
              <p:cNvPr id="143" name="TextBox 141"/>
              <p:cNvSpPr txBox="1">
                <a:spLocks noChangeArrowheads="1"/>
              </p:cNvSpPr>
              <p:nvPr/>
            </p:nvSpPr>
            <p:spPr bwMode="auto">
              <a:xfrm>
                <a:off x="5298298"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2013</a:t>
                </a:r>
                <a:endParaRPr lang="zh-CN" altLang="en-US" sz="1000">
                  <a:solidFill>
                    <a:srgbClr val="000000"/>
                  </a:solidFill>
                  <a:latin typeface="Arial" panose="020B0604020202020204" pitchFamily="34" charset="0"/>
                  <a:cs typeface="Arial" panose="020B0604020202020204" pitchFamily="34" charset="0"/>
                </a:endParaRPr>
              </a:p>
            </p:txBody>
          </p:sp>
          <p:sp>
            <p:nvSpPr>
              <p:cNvPr id="144" name="TextBox 142"/>
              <p:cNvSpPr txBox="1">
                <a:spLocks noChangeArrowheads="1"/>
              </p:cNvSpPr>
              <p:nvPr/>
            </p:nvSpPr>
            <p:spPr bwMode="auto">
              <a:xfrm>
                <a:off x="4282586"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2012</a:t>
                </a:r>
                <a:endParaRPr lang="zh-CN" altLang="en-US" sz="1000">
                  <a:solidFill>
                    <a:srgbClr val="000000"/>
                  </a:solidFill>
                  <a:latin typeface="Arial" panose="020B0604020202020204" pitchFamily="34" charset="0"/>
                  <a:cs typeface="Arial" panose="020B0604020202020204" pitchFamily="34" charset="0"/>
                </a:endParaRPr>
              </a:p>
            </p:txBody>
          </p:sp>
          <p:sp>
            <p:nvSpPr>
              <p:cNvPr id="145" name="TextBox 143"/>
              <p:cNvSpPr txBox="1">
                <a:spLocks noChangeArrowheads="1"/>
              </p:cNvSpPr>
              <p:nvPr/>
            </p:nvSpPr>
            <p:spPr bwMode="auto">
              <a:xfrm>
                <a:off x="3266874"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2011</a:t>
                </a:r>
                <a:endParaRPr lang="zh-CN" altLang="en-US" sz="1000">
                  <a:solidFill>
                    <a:srgbClr val="000000"/>
                  </a:solidFill>
                  <a:latin typeface="Arial" panose="020B0604020202020204" pitchFamily="34" charset="0"/>
                  <a:cs typeface="Arial" panose="020B0604020202020204" pitchFamily="34" charset="0"/>
                </a:endParaRPr>
              </a:p>
            </p:txBody>
          </p:sp>
          <p:sp>
            <p:nvSpPr>
              <p:cNvPr id="146" name="TextBox 144"/>
              <p:cNvSpPr txBox="1">
                <a:spLocks noChangeArrowheads="1"/>
              </p:cNvSpPr>
              <p:nvPr/>
            </p:nvSpPr>
            <p:spPr bwMode="auto">
              <a:xfrm>
                <a:off x="2251162" y="3156268"/>
                <a:ext cx="466791" cy="24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2010</a:t>
                </a:r>
                <a:endParaRPr lang="zh-CN" altLang="en-US" sz="1000">
                  <a:solidFill>
                    <a:srgbClr val="000000"/>
                  </a:solidFill>
                  <a:latin typeface="Arial" panose="020B0604020202020204" pitchFamily="34" charset="0"/>
                  <a:cs typeface="Arial" panose="020B0604020202020204" pitchFamily="34" charset="0"/>
                </a:endParaRPr>
              </a:p>
            </p:txBody>
          </p:sp>
        </p:grpSp>
        <p:grpSp>
          <p:nvGrpSpPr>
            <p:cNvPr id="147" name="组合 146"/>
            <p:cNvGrpSpPr/>
            <p:nvPr/>
          </p:nvGrpSpPr>
          <p:grpSpPr bwMode="auto">
            <a:xfrm>
              <a:off x="1039813" y="1370013"/>
              <a:ext cx="566737" cy="2465387"/>
              <a:chOff x="922185" y="703854"/>
              <a:chExt cx="567329" cy="2465909"/>
            </a:xfrm>
          </p:grpSpPr>
          <p:grpSp>
            <p:nvGrpSpPr>
              <p:cNvPr id="148" name="组合 169"/>
              <p:cNvGrpSpPr/>
              <p:nvPr/>
            </p:nvGrpSpPr>
            <p:grpSpPr bwMode="auto">
              <a:xfrm>
                <a:off x="1404931" y="828859"/>
                <a:ext cx="84583" cy="2289248"/>
                <a:chOff x="2343150" y="1272520"/>
                <a:chExt cx="133832" cy="2472166"/>
              </a:xfrm>
            </p:grpSpPr>
            <p:cxnSp>
              <p:nvCxnSpPr>
                <p:cNvPr id="161" name="直接连接符 160"/>
                <p:cNvCxnSpPr/>
                <p:nvPr/>
              </p:nvCxnSpPr>
              <p:spPr>
                <a:xfrm flipH="1">
                  <a:off x="2343717" y="3743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2343717" y="3579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2343717" y="3414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343717" y="3250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H="1">
                  <a:off x="2343717" y="3085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H="1">
                  <a:off x="2343717" y="2920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2343717" y="2756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2343717" y="2589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2343717" y="2425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a:off x="2343717" y="2260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H="1">
                  <a:off x="2343717" y="2096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H="1">
                  <a:off x="2343717" y="1931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2343717" y="1766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2343717" y="1602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2343717" y="143760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a:off x="2343717" y="127298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149" name="直接连接符 148"/>
              <p:cNvCxnSpPr/>
              <p:nvPr/>
            </p:nvCxnSpPr>
            <p:spPr>
              <a:xfrm>
                <a:off x="1487925" y="981725"/>
                <a:ext cx="0" cy="214199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50" name="组合 148"/>
              <p:cNvGrpSpPr/>
              <p:nvPr/>
            </p:nvGrpSpPr>
            <p:grpSpPr bwMode="auto">
              <a:xfrm>
                <a:off x="922185" y="703854"/>
                <a:ext cx="510076" cy="2465909"/>
                <a:chOff x="1208709" y="1807829"/>
                <a:chExt cx="478706" cy="2314251"/>
              </a:xfrm>
            </p:grpSpPr>
            <p:sp>
              <p:nvSpPr>
                <p:cNvPr id="152"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3"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20%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4"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40%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5"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60%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6"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80%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7"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100%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8"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120%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9"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140%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0"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150%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cxnSp>
            <p:nvCxnSpPr>
              <p:cNvPr id="151" name="直接连接符 150"/>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77" name="组合 176"/>
            <p:cNvGrpSpPr/>
            <p:nvPr/>
          </p:nvGrpSpPr>
          <p:grpSpPr bwMode="auto">
            <a:xfrm>
              <a:off x="6702425" y="1727200"/>
              <a:ext cx="1541463" cy="1441450"/>
              <a:chOff x="6584231" y="1386453"/>
              <a:chExt cx="1542677" cy="1442302"/>
            </a:xfrm>
          </p:grpSpPr>
          <p:sp>
            <p:nvSpPr>
              <p:cNvPr id="178" name="椭圆形标注 129"/>
              <p:cNvSpPr/>
              <p:nvPr/>
            </p:nvSpPr>
            <p:spPr>
              <a:xfrm rot="1462463">
                <a:off x="6649370" y="1386453"/>
                <a:ext cx="1377446"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9" name="矩形 131"/>
              <p:cNvSpPr>
                <a:spLocks noChangeArrowheads="1"/>
              </p:cNvSpPr>
              <p:nvPr/>
            </p:nvSpPr>
            <p:spPr bwMode="auto">
              <a:xfrm>
                <a:off x="6584231" y="1822548"/>
                <a:ext cx="1542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a:p>
                <a:pPr algn="ctr" defTabSz="685800"/>
                <a:r>
                  <a:rPr lang="en-US" altLang="ko-KR" sz="1200">
                    <a:solidFill>
                      <a:srgbClr val="FFFFFF"/>
                    </a:solidFill>
                    <a:latin typeface="Arial" panose="020B0604020202020204" pitchFamily="34" charset="0"/>
                    <a:ea typeface="微软雅黑" panose="020B0503020204020204" pitchFamily="34" charset="-122"/>
                  </a:rPr>
                  <a:t>ADD TITLE</a:t>
                </a:r>
                <a:endParaRPr lang="en-US" altLang="ko-KR" sz="1200">
                  <a:solidFill>
                    <a:srgbClr val="FFFFFF"/>
                  </a:solidFill>
                  <a:latin typeface="Arial" panose="020B0604020202020204" pitchFamily="34" charset="0"/>
                  <a:ea typeface="微软雅黑" panose="020B0503020204020204" pitchFamily="34" charset="-122"/>
                </a:endParaRPr>
              </a:p>
            </p:txBody>
          </p:sp>
        </p:grpSp>
        <p:grpSp>
          <p:nvGrpSpPr>
            <p:cNvPr id="180" name="组合 179"/>
            <p:cNvGrpSpPr/>
            <p:nvPr/>
          </p:nvGrpSpPr>
          <p:grpSpPr bwMode="auto">
            <a:xfrm>
              <a:off x="1790700" y="1338263"/>
              <a:ext cx="1077913" cy="371475"/>
              <a:chOff x="1673854" y="998499"/>
              <a:chExt cx="1077503" cy="371312"/>
            </a:xfrm>
          </p:grpSpPr>
          <p:grpSp>
            <p:nvGrpSpPr>
              <p:cNvPr id="181" name="组合 17"/>
              <p:cNvGrpSpPr/>
              <p:nvPr/>
            </p:nvGrpSpPr>
            <p:grpSpPr bwMode="auto">
              <a:xfrm>
                <a:off x="1673854" y="998499"/>
                <a:ext cx="1077503" cy="215444"/>
                <a:chOff x="1619672" y="975722"/>
                <a:chExt cx="1077503" cy="215444"/>
              </a:xfrm>
            </p:grpSpPr>
            <p:cxnSp>
              <p:nvCxnSpPr>
                <p:cNvPr id="185" name="直接连接符 184"/>
                <p:cNvCxnSpPr/>
                <p:nvPr/>
              </p:nvCxnSpPr>
              <p:spPr>
                <a:xfrm>
                  <a:off x="1619672" y="1085211"/>
                  <a:ext cx="139647" cy="0"/>
                </a:xfrm>
                <a:prstGeom prst="line">
                  <a:avLst/>
                </a:prstGeom>
                <a:noFill/>
                <a:ln w="19050">
                  <a:solidFill>
                    <a:srgbClr val="F0406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186" name="TextBox 11"/>
                <p:cNvSpPr txBox="1">
                  <a:spLocks noChangeArrowheads="1"/>
                </p:cNvSpPr>
                <p:nvPr/>
              </p:nvSpPr>
              <p:spPr bwMode="auto">
                <a:xfrm>
                  <a:off x="1692669" y="975722"/>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800">
                      <a:solidFill>
                        <a:srgbClr val="000000"/>
                      </a:solidFill>
                      <a:latin typeface="微软雅黑" panose="020B0503020204020204" pitchFamily="34" charset="-122"/>
                      <a:ea typeface="微软雅黑" panose="020B0503020204020204" pitchFamily="34" charset="-122"/>
                    </a:rPr>
                    <a:t>添加标题 </a:t>
                  </a:r>
                  <a:r>
                    <a:rPr lang="en-US" altLang="zh-CN" sz="800">
                      <a:solidFill>
                        <a:srgbClr val="7F7F7F"/>
                      </a:solidFill>
                      <a:latin typeface="Arial" panose="020B0604020202020204" pitchFamily="34" charset="0"/>
                      <a:ea typeface="微软雅黑" panose="020B0503020204020204" pitchFamily="34" charset="-122"/>
                    </a:rPr>
                    <a:t>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nvGrpSpPr>
              <p:cNvPr id="182" name="组合 19"/>
              <p:cNvGrpSpPr/>
              <p:nvPr/>
            </p:nvGrpSpPr>
            <p:grpSpPr bwMode="auto">
              <a:xfrm>
                <a:off x="1673854" y="1154367"/>
                <a:ext cx="1077503" cy="215444"/>
                <a:chOff x="1619672" y="1294929"/>
                <a:chExt cx="1077503" cy="215444"/>
              </a:xfrm>
            </p:grpSpPr>
            <p:cxnSp>
              <p:nvCxnSpPr>
                <p:cNvPr id="183" name="直接连接符 182"/>
                <p:cNvCxnSpPr/>
                <p:nvPr/>
              </p:nvCxnSpPr>
              <p:spPr>
                <a:xfrm>
                  <a:off x="1619672" y="1416751"/>
                  <a:ext cx="139647" cy="0"/>
                </a:xfrm>
                <a:prstGeom prst="line">
                  <a:avLst/>
                </a:prstGeom>
                <a:noFill/>
                <a:ln w="19050">
                  <a:solidFill>
                    <a:srgbClr val="FFC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184" name="TextBox 130"/>
                <p:cNvSpPr txBox="1">
                  <a:spLocks noChangeArrowheads="1"/>
                </p:cNvSpPr>
                <p:nvPr/>
              </p:nvSpPr>
              <p:spPr bwMode="auto">
                <a:xfrm>
                  <a:off x="1692669" y="1294568"/>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800">
                      <a:solidFill>
                        <a:srgbClr val="000000"/>
                      </a:solidFill>
                      <a:latin typeface="微软雅黑" panose="020B0503020204020204" pitchFamily="34" charset="-122"/>
                      <a:ea typeface="微软雅黑" panose="020B0503020204020204" pitchFamily="34" charset="-122"/>
                    </a:rPr>
                    <a:t>添加标题 </a:t>
                  </a:r>
                  <a:r>
                    <a:rPr lang="en-US" altLang="zh-CN" sz="800">
                      <a:solidFill>
                        <a:srgbClr val="7F7F7F"/>
                      </a:solidFill>
                      <a:latin typeface="Arial" panose="020B0604020202020204" pitchFamily="34" charset="0"/>
                      <a:ea typeface="微软雅黑" panose="020B0503020204020204" pitchFamily="34" charset="-122"/>
                    </a:rPr>
                    <a:t>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grpSp>
          <p:nvGrpSpPr>
            <p:cNvPr id="187" name="组合 186"/>
            <p:cNvGrpSpPr/>
            <p:nvPr/>
          </p:nvGrpSpPr>
          <p:grpSpPr bwMode="auto">
            <a:xfrm>
              <a:off x="1503363" y="2982913"/>
              <a:ext cx="169862" cy="169862"/>
              <a:chOff x="2801434" y="2821296"/>
              <a:chExt cx="195766" cy="195766"/>
            </a:xfrm>
          </p:grpSpPr>
          <p:sp>
            <p:nvSpPr>
              <p:cNvPr id="188" name="椭圆 18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89" name="椭圆 188"/>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90" name="组合 189"/>
            <p:cNvGrpSpPr/>
            <p:nvPr/>
          </p:nvGrpSpPr>
          <p:grpSpPr bwMode="auto">
            <a:xfrm>
              <a:off x="1519238" y="2657475"/>
              <a:ext cx="168275" cy="169863"/>
              <a:chOff x="2801434" y="2821296"/>
              <a:chExt cx="195766" cy="195766"/>
            </a:xfrm>
          </p:grpSpPr>
          <p:sp>
            <p:nvSpPr>
              <p:cNvPr id="191" name="椭圆 19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92" name="椭圆 191"/>
              <p:cNvSpPr/>
              <p:nvPr/>
            </p:nvSpPr>
            <p:spPr>
              <a:xfrm>
                <a:off x="2849452" y="2868865"/>
                <a:ext cx="99730"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sp>
        <p:nvSpPr>
          <p:cNvPr id="194" name="矩形 193"/>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193"/>
                                        </p:tgtEl>
                                        <p:attrNameLst>
                                          <p:attrName>ppt_w</p:attrName>
                                        </p:attrNameLst>
                                      </p:cBhvr>
                                      <p:tavLst>
                                        <p:tav tm="0">
                                          <p:val>
                                            <p:strVal val="ppt_w"/>
                                          </p:val>
                                        </p:tav>
                                        <p:tav tm="100000">
                                          <p:val>
                                            <p:fltVal val="0"/>
                                          </p:val>
                                        </p:tav>
                                      </p:tavLst>
                                    </p:anim>
                                    <p:anim calcmode="lin" valueType="num">
                                      <p:cBhvr>
                                        <p:cTn id="7" dur="500"/>
                                        <p:tgtEl>
                                          <p:spTgt spid="193"/>
                                        </p:tgtEl>
                                        <p:attrNameLst>
                                          <p:attrName>ppt_h</p:attrName>
                                        </p:attrNameLst>
                                      </p:cBhvr>
                                      <p:tavLst>
                                        <p:tav tm="0">
                                          <p:val>
                                            <p:strVal val="ppt_h"/>
                                          </p:val>
                                        </p:tav>
                                        <p:tav tm="100000">
                                          <p:val>
                                            <p:fltVal val="0"/>
                                          </p:val>
                                        </p:tav>
                                      </p:tavLst>
                                    </p:anim>
                                    <p:animEffect transition="out" filter="fade">
                                      <p:cBhvr>
                                        <p:cTn id="8" dur="500"/>
                                        <p:tgtEl>
                                          <p:spTgt spid="193"/>
                                        </p:tgtEl>
                                      </p:cBhvr>
                                    </p:animEffect>
                                    <p:set>
                                      <p:cBhvr>
                                        <p:cTn id="9" dur="1" fill="hold">
                                          <p:stCondLst>
                                            <p:cond delay="499"/>
                                          </p:stCondLst>
                                        </p:cTn>
                                        <p:tgtEl>
                                          <p:spTgt spid="193"/>
                                        </p:tgtEl>
                                        <p:attrNameLst>
                                          <p:attrName>style.visibility</p:attrName>
                                        </p:attrNameLst>
                                      </p:cBhvr>
                                      <p:to>
                                        <p:strVal val="hidden"/>
                                      </p:to>
                                    </p:set>
                                  </p:childTnLst>
                                </p:cTn>
                              </p:par>
                              <p:par>
                                <p:cTn id="10" presetID="47" presetClass="entr" presetSubtype="0" fill="hold" nodeType="withEffect">
                                  <p:stCondLst>
                                    <p:cond delay="6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6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6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anim calcmode="lin" valueType="num">
                                      <p:cBhvr>
                                        <p:cTn id="23" dur="500" fill="hold"/>
                                        <p:tgtEl>
                                          <p:spTgt spid="31"/>
                                        </p:tgtEl>
                                        <p:attrNameLst>
                                          <p:attrName>ppt_x</p:attrName>
                                        </p:attrNameLst>
                                      </p:cBhvr>
                                      <p:tavLst>
                                        <p:tav tm="0">
                                          <p:val>
                                            <p:strVal val="#ppt_x"/>
                                          </p:val>
                                        </p:tav>
                                        <p:tav tm="100000">
                                          <p:val>
                                            <p:strVal val="#ppt_x"/>
                                          </p:val>
                                        </p:tav>
                                      </p:tavLst>
                                    </p:anim>
                                    <p:anim calcmode="lin" valueType="num">
                                      <p:cBhvr>
                                        <p:cTn id="24" dur="500" fill="hold"/>
                                        <p:tgtEl>
                                          <p:spTgt spid="31"/>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60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anim calcmode="lin" valueType="num">
                                      <p:cBhvr>
                                        <p:cTn id="28" dur="500" fill="hold"/>
                                        <p:tgtEl>
                                          <p:spTgt spid="66"/>
                                        </p:tgtEl>
                                        <p:attrNameLst>
                                          <p:attrName>ppt_x</p:attrName>
                                        </p:attrNameLst>
                                      </p:cBhvr>
                                      <p:tavLst>
                                        <p:tav tm="0">
                                          <p:val>
                                            <p:strVal val="#ppt_x"/>
                                          </p:val>
                                        </p:tav>
                                        <p:tav tm="100000">
                                          <p:val>
                                            <p:strVal val="#ppt_x"/>
                                          </p:val>
                                        </p:tav>
                                      </p:tavLst>
                                    </p:anim>
                                    <p:anim calcmode="lin" valueType="num">
                                      <p:cBhvr>
                                        <p:cTn id="29" dur="500" fill="hold"/>
                                        <p:tgtEl>
                                          <p:spTgt spid="66"/>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6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anim calcmode="lin" valueType="num">
                                      <p:cBhvr>
                                        <p:cTn id="33" dur="500" fill="hold"/>
                                        <p:tgtEl>
                                          <p:spTgt spid="58"/>
                                        </p:tgtEl>
                                        <p:attrNameLst>
                                          <p:attrName>ppt_x</p:attrName>
                                        </p:attrNameLst>
                                      </p:cBhvr>
                                      <p:tavLst>
                                        <p:tav tm="0">
                                          <p:val>
                                            <p:strVal val="#ppt_x"/>
                                          </p:val>
                                        </p:tav>
                                        <p:tav tm="100000">
                                          <p:val>
                                            <p:strVal val="#ppt_x"/>
                                          </p:val>
                                        </p:tav>
                                      </p:tavLst>
                                    </p:anim>
                                    <p:anim calcmode="lin" valueType="num">
                                      <p:cBhvr>
                                        <p:cTn id="34" dur="500" fill="hold"/>
                                        <p:tgtEl>
                                          <p:spTgt spid="58"/>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6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anim calcmode="lin" valueType="num">
                                      <p:cBhvr>
                                        <p:cTn id="38" dur="500" fill="hold"/>
                                        <p:tgtEl>
                                          <p:spTgt spid="38"/>
                                        </p:tgtEl>
                                        <p:attrNameLst>
                                          <p:attrName>ppt_x</p:attrName>
                                        </p:attrNameLst>
                                      </p:cBhvr>
                                      <p:tavLst>
                                        <p:tav tm="0">
                                          <p:val>
                                            <p:strVal val="#ppt_x"/>
                                          </p:val>
                                        </p:tav>
                                        <p:tav tm="100000">
                                          <p:val>
                                            <p:strVal val="#ppt_x"/>
                                          </p:val>
                                        </p:tav>
                                      </p:tavLst>
                                    </p:anim>
                                    <p:anim calcmode="lin" valueType="num">
                                      <p:cBhvr>
                                        <p:cTn id="39" dur="500" fill="hold"/>
                                        <p:tgtEl>
                                          <p:spTgt spid="38"/>
                                        </p:tgtEl>
                                        <p:attrNameLst>
                                          <p:attrName>ppt_y</p:attrName>
                                        </p:attrNameLst>
                                      </p:cBhvr>
                                      <p:tavLst>
                                        <p:tav tm="0">
                                          <p:val>
                                            <p:strVal val="#ppt_y-.1"/>
                                          </p:val>
                                        </p:tav>
                                        <p:tav tm="100000">
                                          <p:val>
                                            <p:strVal val="#ppt_y"/>
                                          </p:val>
                                        </p:tav>
                                      </p:tavLst>
                                    </p:anim>
                                  </p:childTnLst>
                                </p:cTn>
                              </p:par>
                              <p:par>
                                <p:cTn id="40" presetID="1" presetClass="entr" presetSubtype="0" fill="hold" grpId="0" nodeType="withEffect">
                                  <p:stCondLst>
                                    <p:cond delay="1600"/>
                                  </p:stCondLst>
                                  <p:childTnLst>
                                    <p:set>
                                      <p:cBhvr>
                                        <p:cTn id="41"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755650" y="3181350"/>
            <a:ext cx="1397000" cy="749300"/>
            <a:chOff x="755576" y="3334801"/>
            <a:chExt cx="1397794" cy="749117"/>
          </a:xfrm>
        </p:grpSpPr>
        <p:sp>
          <p:nvSpPr>
            <p:cNvPr id="4" name="TextBox 12"/>
            <p:cNvSpPr txBox="1">
              <a:spLocks noChangeArrowheads="1"/>
            </p:cNvSpPr>
            <p:nvPr/>
          </p:nvSpPr>
          <p:spPr bwMode="auto">
            <a:xfrm>
              <a:off x="755576"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 name="TextBox 13"/>
            <p:cNvSpPr txBox="1">
              <a:spLocks noChangeArrowheads="1"/>
            </p:cNvSpPr>
            <p:nvPr/>
          </p:nvSpPr>
          <p:spPr bwMode="auto">
            <a:xfrm>
              <a:off x="755576"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6" name="TextBox 14"/>
            <p:cNvSpPr txBox="1">
              <a:spLocks noChangeArrowheads="1"/>
            </p:cNvSpPr>
            <p:nvPr/>
          </p:nvSpPr>
          <p:spPr bwMode="auto">
            <a:xfrm>
              <a:off x="755576"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901700"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bwMode="auto">
          <a:xfrm>
            <a:off x="2305050" y="3181350"/>
            <a:ext cx="1397000" cy="749300"/>
            <a:chOff x="2304399" y="3334801"/>
            <a:chExt cx="1397794" cy="749117"/>
          </a:xfrm>
        </p:grpSpPr>
        <p:sp>
          <p:nvSpPr>
            <p:cNvPr id="9" name="TextBox 17"/>
            <p:cNvSpPr txBox="1">
              <a:spLocks noChangeArrowheads="1"/>
            </p:cNvSpPr>
            <p:nvPr/>
          </p:nvSpPr>
          <p:spPr bwMode="auto">
            <a:xfrm>
              <a:off x="2304399"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10" name="TextBox 18"/>
            <p:cNvSpPr txBox="1">
              <a:spLocks noChangeArrowheads="1"/>
            </p:cNvSpPr>
            <p:nvPr/>
          </p:nvSpPr>
          <p:spPr bwMode="auto">
            <a:xfrm>
              <a:off x="2304399"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11" name="TextBox 19"/>
            <p:cNvSpPr txBox="1">
              <a:spLocks noChangeArrowheads="1"/>
            </p:cNvSpPr>
            <p:nvPr/>
          </p:nvSpPr>
          <p:spPr bwMode="auto">
            <a:xfrm>
              <a:off x="2304399"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12" name="直接连接符 11"/>
          <p:cNvCxnSpPr/>
          <p:nvPr/>
        </p:nvCxnSpPr>
        <p:spPr>
          <a:xfrm>
            <a:off x="2451100"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bwMode="auto">
          <a:xfrm>
            <a:off x="3852863" y="3181350"/>
            <a:ext cx="1398587" cy="749300"/>
            <a:chOff x="3853222" y="3334801"/>
            <a:chExt cx="1397794" cy="749117"/>
          </a:xfrm>
        </p:grpSpPr>
        <p:sp>
          <p:nvSpPr>
            <p:cNvPr id="14" name="TextBox 22"/>
            <p:cNvSpPr txBox="1">
              <a:spLocks noChangeArrowheads="1"/>
            </p:cNvSpPr>
            <p:nvPr/>
          </p:nvSpPr>
          <p:spPr bwMode="auto">
            <a:xfrm>
              <a:off x="3853222"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15" name="TextBox 23"/>
            <p:cNvSpPr txBox="1">
              <a:spLocks noChangeArrowheads="1"/>
            </p:cNvSpPr>
            <p:nvPr/>
          </p:nvSpPr>
          <p:spPr bwMode="auto">
            <a:xfrm>
              <a:off x="3853222"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16" name="TextBox 24"/>
            <p:cNvSpPr txBox="1">
              <a:spLocks noChangeArrowheads="1"/>
            </p:cNvSpPr>
            <p:nvPr/>
          </p:nvSpPr>
          <p:spPr bwMode="auto">
            <a:xfrm>
              <a:off x="3853222"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3998913" y="3151187"/>
            <a:ext cx="11064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bwMode="auto">
          <a:xfrm>
            <a:off x="5402263" y="3181350"/>
            <a:ext cx="1397000" cy="749300"/>
            <a:chOff x="5402045" y="3334801"/>
            <a:chExt cx="1397794" cy="749117"/>
          </a:xfrm>
        </p:grpSpPr>
        <p:sp>
          <p:nvSpPr>
            <p:cNvPr id="19" name="TextBox 27"/>
            <p:cNvSpPr txBox="1">
              <a:spLocks noChangeArrowheads="1"/>
            </p:cNvSpPr>
            <p:nvPr/>
          </p:nvSpPr>
          <p:spPr bwMode="auto">
            <a:xfrm>
              <a:off x="5402045"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20" name="TextBox 28"/>
            <p:cNvSpPr txBox="1">
              <a:spLocks noChangeArrowheads="1"/>
            </p:cNvSpPr>
            <p:nvPr/>
          </p:nvSpPr>
          <p:spPr bwMode="auto">
            <a:xfrm>
              <a:off x="5402045"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21" name="TextBox 29"/>
            <p:cNvSpPr txBox="1">
              <a:spLocks noChangeArrowheads="1"/>
            </p:cNvSpPr>
            <p:nvPr/>
          </p:nvSpPr>
          <p:spPr bwMode="auto">
            <a:xfrm>
              <a:off x="5402045"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22" name="直接连接符 21"/>
          <p:cNvCxnSpPr/>
          <p:nvPr/>
        </p:nvCxnSpPr>
        <p:spPr>
          <a:xfrm>
            <a:off x="5548313"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bwMode="auto">
          <a:xfrm>
            <a:off x="6951663" y="3181350"/>
            <a:ext cx="1397000" cy="749300"/>
            <a:chOff x="6950869" y="3334801"/>
            <a:chExt cx="1397794" cy="749117"/>
          </a:xfrm>
        </p:grpSpPr>
        <p:sp>
          <p:nvSpPr>
            <p:cNvPr id="24" name="TextBox 32"/>
            <p:cNvSpPr txBox="1">
              <a:spLocks noChangeArrowheads="1"/>
            </p:cNvSpPr>
            <p:nvPr/>
          </p:nvSpPr>
          <p:spPr bwMode="auto">
            <a:xfrm>
              <a:off x="6950869"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25" name="TextBox 33"/>
            <p:cNvSpPr txBox="1">
              <a:spLocks noChangeArrowheads="1"/>
            </p:cNvSpPr>
            <p:nvPr/>
          </p:nvSpPr>
          <p:spPr bwMode="auto">
            <a:xfrm>
              <a:off x="6950869"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26" name="TextBox 34"/>
            <p:cNvSpPr txBox="1">
              <a:spLocks noChangeArrowheads="1"/>
            </p:cNvSpPr>
            <p:nvPr/>
          </p:nvSpPr>
          <p:spPr bwMode="auto">
            <a:xfrm>
              <a:off x="6950869"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27" name="直接连接符 26"/>
          <p:cNvCxnSpPr/>
          <p:nvPr/>
        </p:nvCxnSpPr>
        <p:spPr>
          <a:xfrm>
            <a:off x="7097713"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bwMode="auto">
          <a:xfrm>
            <a:off x="841375" y="1265237"/>
            <a:ext cx="1225550" cy="1747838"/>
            <a:chOff x="841698" y="1419622"/>
            <a:chExt cx="1225550" cy="1747838"/>
          </a:xfrm>
        </p:grpSpPr>
        <p:sp>
          <p:nvSpPr>
            <p:cNvPr id="29" name="Freeform 6"/>
            <p:cNvSpPr/>
            <p:nvPr/>
          </p:nvSpPr>
          <p:spPr bwMode="auto">
            <a:xfrm>
              <a:off x="841698" y="1419622"/>
              <a:ext cx="1225550" cy="1747838"/>
            </a:xfrm>
            <a:custGeom>
              <a:avLst/>
              <a:gdLst>
                <a:gd name="T0" fmla="*/ 41823181 w 238"/>
                <a:gd name="T1" fmla="*/ 20758147 h 340"/>
                <a:gd name="T2" fmla="*/ 20911591 w 238"/>
                <a:gd name="T3" fmla="*/ 0 h 340"/>
                <a:gd name="T4" fmla="*/ 0 w 238"/>
                <a:gd name="T5" fmla="*/ 20758147 h 340"/>
                <a:gd name="T6" fmla="*/ 13712772 w 238"/>
                <a:gd name="T7" fmla="*/ 40318510 h 340"/>
                <a:gd name="T8" fmla="*/ 13712772 w 238"/>
                <a:gd name="T9" fmla="*/ 43829608 h 340"/>
                <a:gd name="T10" fmla="*/ 9639620 w 238"/>
                <a:gd name="T11" fmla="*/ 43829608 h 340"/>
                <a:gd name="T12" fmla="*/ 20911591 w 238"/>
                <a:gd name="T13" fmla="*/ 59344241 h 340"/>
                <a:gd name="T14" fmla="*/ 32188710 w 238"/>
                <a:gd name="T15" fmla="*/ 43829608 h 340"/>
                <a:gd name="T16" fmla="*/ 27961078 w 238"/>
                <a:gd name="T17" fmla="*/ 43829608 h 340"/>
                <a:gd name="T18" fmla="*/ 27961078 w 238"/>
                <a:gd name="T19" fmla="*/ 40318510 h 340"/>
                <a:gd name="T20" fmla="*/ 41823181 w 238"/>
                <a:gd name="T21" fmla="*/ 207581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0"/>
                    <a:pt x="32"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1"/>
                    <a:pt x="159" y="231"/>
                    <a:pt x="159" y="231"/>
                  </a:cubicBezTo>
                  <a:cubicBezTo>
                    <a:pt x="205" y="215"/>
                    <a:pt x="238" y="171"/>
                    <a:pt x="238" y="119"/>
                  </a:cubicBezTo>
                  <a:close/>
                </a:path>
              </a:pathLst>
            </a:custGeom>
            <a:solidFill>
              <a:srgbClr val="006DB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0" name="TextBox 36"/>
            <p:cNvSpPr txBox="1"/>
            <p:nvPr/>
          </p:nvSpPr>
          <p:spPr>
            <a:xfrm>
              <a:off x="1005211" y="1741885"/>
              <a:ext cx="1038224"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2387600" y="1265237"/>
            <a:ext cx="1246561" cy="1747838"/>
            <a:chOff x="2388140" y="1419622"/>
            <a:chExt cx="1246560" cy="1747838"/>
          </a:xfrm>
        </p:grpSpPr>
        <p:sp>
          <p:nvSpPr>
            <p:cNvPr id="32" name="Freeform 21"/>
            <p:cNvSpPr/>
            <p:nvPr/>
          </p:nvSpPr>
          <p:spPr bwMode="auto">
            <a:xfrm>
              <a:off x="2388140" y="1419622"/>
              <a:ext cx="1230312" cy="1747838"/>
            </a:xfrm>
            <a:custGeom>
              <a:avLst/>
              <a:gdLst>
                <a:gd name="T0" fmla="*/ 41949006 w 239"/>
                <a:gd name="T1" fmla="*/ 20758147 h 340"/>
                <a:gd name="T2" fmla="*/ 21049145 w 239"/>
                <a:gd name="T3" fmla="*/ 0 h 340"/>
                <a:gd name="T4" fmla="*/ 0 w 239"/>
                <a:gd name="T5" fmla="*/ 20758147 h 340"/>
                <a:gd name="T6" fmla="*/ 13687864 w 239"/>
                <a:gd name="T7" fmla="*/ 40318510 h 340"/>
                <a:gd name="T8" fmla="*/ 13687864 w 239"/>
                <a:gd name="T9" fmla="*/ 43829608 h 340"/>
                <a:gd name="T10" fmla="*/ 9847644 w 239"/>
                <a:gd name="T11" fmla="*/ 43829608 h 340"/>
                <a:gd name="T12" fmla="*/ 21049145 w 239"/>
                <a:gd name="T13" fmla="*/ 59344241 h 340"/>
                <a:gd name="T14" fmla="*/ 32317568 w 239"/>
                <a:gd name="T15" fmla="*/ 43829608 h 340"/>
                <a:gd name="T16" fmla="*/ 28091266 w 239"/>
                <a:gd name="T17" fmla="*/ 43829608 h 340"/>
                <a:gd name="T18" fmla="*/ 28091266 w 239"/>
                <a:gd name="T19" fmla="*/ 40318510 h 340"/>
                <a:gd name="T20" fmla="*/ 41949006 w 239"/>
                <a:gd name="T21" fmla="*/ 207581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9" h="340">
                  <a:moveTo>
                    <a:pt x="239" y="119"/>
                  </a:moveTo>
                  <a:cubicBezTo>
                    <a:pt x="239" y="53"/>
                    <a:pt x="185" y="0"/>
                    <a:pt x="120" y="0"/>
                  </a:cubicBezTo>
                  <a:cubicBezTo>
                    <a:pt x="54" y="0"/>
                    <a:pt x="0" y="53"/>
                    <a:pt x="0" y="119"/>
                  </a:cubicBezTo>
                  <a:cubicBezTo>
                    <a:pt x="0" y="170"/>
                    <a:pt x="33" y="214"/>
                    <a:pt x="78" y="231"/>
                  </a:cubicBezTo>
                  <a:cubicBezTo>
                    <a:pt x="78" y="251"/>
                    <a:pt x="78" y="251"/>
                    <a:pt x="78" y="251"/>
                  </a:cubicBezTo>
                  <a:cubicBezTo>
                    <a:pt x="56" y="251"/>
                    <a:pt x="56" y="251"/>
                    <a:pt x="56" y="251"/>
                  </a:cubicBezTo>
                  <a:cubicBezTo>
                    <a:pt x="120" y="340"/>
                    <a:pt x="120" y="340"/>
                    <a:pt x="120" y="340"/>
                  </a:cubicBezTo>
                  <a:cubicBezTo>
                    <a:pt x="184" y="251"/>
                    <a:pt x="184" y="251"/>
                    <a:pt x="184" y="251"/>
                  </a:cubicBezTo>
                  <a:cubicBezTo>
                    <a:pt x="160" y="251"/>
                    <a:pt x="160" y="251"/>
                    <a:pt x="160" y="251"/>
                  </a:cubicBezTo>
                  <a:cubicBezTo>
                    <a:pt x="160" y="231"/>
                    <a:pt x="160" y="231"/>
                    <a:pt x="160" y="231"/>
                  </a:cubicBezTo>
                  <a:cubicBezTo>
                    <a:pt x="206" y="215"/>
                    <a:pt x="239" y="171"/>
                    <a:pt x="239" y="119"/>
                  </a:cubicBezTo>
                  <a:close/>
                </a:path>
              </a:pathLst>
            </a:custGeom>
            <a:solidFill>
              <a:srgbClr val="E5BC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3" name="TextBox 37"/>
            <p:cNvSpPr txBox="1"/>
            <p:nvPr/>
          </p:nvSpPr>
          <p:spPr>
            <a:xfrm>
              <a:off x="2567528" y="1741885"/>
              <a:ext cx="1067172"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4" name="组合 33"/>
          <p:cNvGrpSpPr/>
          <p:nvPr/>
        </p:nvGrpSpPr>
        <p:grpSpPr bwMode="auto">
          <a:xfrm>
            <a:off x="3938588" y="1265237"/>
            <a:ext cx="1225550" cy="1747838"/>
            <a:chOff x="3939344" y="1419622"/>
            <a:chExt cx="1225550" cy="1747838"/>
          </a:xfrm>
        </p:grpSpPr>
        <p:sp>
          <p:nvSpPr>
            <p:cNvPr id="35" name="Freeform 66"/>
            <p:cNvSpPr/>
            <p:nvPr/>
          </p:nvSpPr>
          <p:spPr bwMode="auto">
            <a:xfrm>
              <a:off x="3939344" y="1419622"/>
              <a:ext cx="1225550" cy="1747838"/>
            </a:xfrm>
            <a:custGeom>
              <a:avLst/>
              <a:gdLst>
                <a:gd name="T0" fmla="*/ 8122 w 238"/>
                <a:gd name="T1" fmla="*/ 4038 h 340"/>
                <a:gd name="T2" fmla="*/ 4061 w 238"/>
                <a:gd name="T3" fmla="*/ 0 h 340"/>
                <a:gd name="T4" fmla="*/ 0 w 238"/>
                <a:gd name="T5" fmla="*/ 4038 h 340"/>
                <a:gd name="T6" fmla="*/ 2663 w 238"/>
                <a:gd name="T7" fmla="*/ 7843 h 340"/>
                <a:gd name="T8" fmla="*/ 2663 w 238"/>
                <a:gd name="T9" fmla="*/ 8526 h 340"/>
                <a:gd name="T10" fmla="*/ 1872 w 238"/>
                <a:gd name="T11" fmla="*/ 8526 h 340"/>
                <a:gd name="T12" fmla="*/ 4061 w 238"/>
                <a:gd name="T13" fmla="*/ 11544 h 340"/>
                <a:gd name="T14" fmla="*/ 6251 w 238"/>
                <a:gd name="T15" fmla="*/ 8526 h 340"/>
                <a:gd name="T16" fmla="*/ 5430 w 238"/>
                <a:gd name="T17" fmla="*/ 8526 h 340"/>
                <a:gd name="T18" fmla="*/ 5430 w 238"/>
                <a:gd name="T19" fmla="*/ 7875 h 340"/>
                <a:gd name="T20" fmla="*/ 8122 w 238"/>
                <a:gd name="T21" fmla="*/ 4038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4"/>
                    <a:pt x="185" y="0"/>
                    <a:pt x="119" y="0"/>
                  </a:cubicBezTo>
                  <a:cubicBezTo>
                    <a:pt x="53" y="0"/>
                    <a:pt x="0" y="54"/>
                    <a:pt x="0" y="119"/>
                  </a:cubicBezTo>
                  <a:cubicBezTo>
                    <a:pt x="0" y="171"/>
                    <a:pt x="33" y="215"/>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6" name="TextBox 38"/>
            <p:cNvSpPr txBox="1"/>
            <p:nvPr/>
          </p:nvSpPr>
          <p:spPr>
            <a:xfrm>
              <a:off x="4115556" y="1741885"/>
              <a:ext cx="973138"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5489575" y="1265237"/>
            <a:ext cx="1223963" cy="1747838"/>
            <a:chOff x="5488961" y="1419622"/>
            <a:chExt cx="1223962" cy="1747838"/>
          </a:xfrm>
        </p:grpSpPr>
        <p:sp>
          <p:nvSpPr>
            <p:cNvPr id="38" name="Freeform 51"/>
            <p:cNvSpPr/>
            <p:nvPr/>
          </p:nvSpPr>
          <p:spPr bwMode="auto">
            <a:xfrm>
              <a:off x="5488961" y="1419622"/>
              <a:ext cx="1223962" cy="1747838"/>
            </a:xfrm>
            <a:custGeom>
              <a:avLst/>
              <a:gdLst>
                <a:gd name="T0" fmla="*/ 41614708 w 238"/>
                <a:gd name="T1" fmla="*/ 20758147 h 340"/>
                <a:gd name="T2" fmla="*/ 20822782 w 238"/>
                <a:gd name="T3" fmla="*/ 0 h 340"/>
                <a:gd name="T4" fmla="*/ 0 w 238"/>
                <a:gd name="T5" fmla="*/ 20758147 h 340"/>
                <a:gd name="T6" fmla="*/ 13659005 w 238"/>
                <a:gd name="T7" fmla="*/ 40318510 h 340"/>
                <a:gd name="T8" fmla="*/ 13659005 w 238"/>
                <a:gd name="T9" fmla="*/ 43829608 h 340"/>
                <a:gd name="T10" fmla="*/ 9611702 w 238"/>
                <a:gd name="T11" fmla="*/ 43829608 h 340"/>
                <a:gd name="T12" fmla="*/ 20822782 w 238"/>
                <a:gd name="T13" fmla="*/ 59344241 h 340"/>
                <a:gd name="T14" fmla="*/ 32003006 w 238"/>
                <a:gd name="T15" fmla="*/ 43829608 h 340"/>
                <a:gd name="T16" fmla="*/ 27785994 w 238"/>
                <a:gd name="T17" fmla="*/ 43829608 h 340"/>
                <a:gd name="T18" fmla="*/ 27785994 w 238"/>
                <a:gd name="T19" fmla="*/ 40483013 h 340"/>
                <a:gd name="T20" fmla="*/ 41614708 w 238"/>
                <a:gd name="T21" fmla="*/ 207581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1"/>
                    <a:pt x="33"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rgbClr val="00A6FB"/>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9" name="TextBox 39"/>
            <p:cNvSpPr txBox="1"/>
            <p:nvPr/>
          </p:nvSpPr>
          <p:spPr>
            <a:xfrm>
              <a:off x="5665174" y="1741885"/>
              <a:ext cx="911224"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40" name="组合 39"/>
          <p:cNvGrpSpPr/>
          <p:nvPr/>
        </p:nvGrpSpPr>
        <p:grpSpPr bwMode="auto">
          <a:xfrm>
            <a:off x="7037388" y="1265237"/>
            <a:ext cx="1225550" cy="1746250"/>
            <a:chOff x="7036991" y="1419622"/>
            <a:chExt cx="1225550" cy="1746250"/>
          </a:xfrm>
        </p:grpSpPr>
        <p:sp>
          <p:nvSpPr>
            <p:cNvPr id="41" name="Freeform 36"/>
            <p:cNvSpPr/>
            <p:nvPr/>
          </p:nvSpPr>
          <p:spPr bwMode="auto">
            <a:xfrm>
              <a:off x="7036991" y="1419622"/>
              <a:ext cx="1225550" cy="1746250"/>
            </a:xfrm>
            <a:custGeom>
              <a:avLst/>
              <a:gdLst>
                <a:gd name="T0" fmla="*/ 41823181 w 238"/>
                <a:gd name="T1" fmla="*/ 20703335 h 340"/>
                <a:gd name="T2" fmla="*/ 20911591 w 238"/>
                <a:gd name="T3" fmla="*/ 0 h 340"/>
                <a:gd name="T4" fmla="*/ 0 w 238"/>
                <a:gd name="T5" fmla="*/ 20703335 h 340"/>
                <a:gd name="T6" fmla="*/ 13712772 w 238"/>
                <a:gd name="T7" fmla="*/ 40163750 h 340"/>
                <a:gd name="T8" fmla="*/ 13712772 w 238"/>
                <a:gd name="T9" fmla="*/ 43651114 h 340"/>
                <a:gd name="T10" fmla="*/ 9639620 w 238"/>
                <a:gd name="T11" fmla="*/ 43651114 h 340"/>
                <a:gd name="T12" fmla="*/ 20911591 w 238"/>
                <a:gd name="T13" fmla="*/ 59136243 h 340"/>
                <a:gd name="T14" fmla="*/ 32188710 w 238"/>
                <a:gd name="T15" fmla="*/ 43651114 h 340"/>
                <a:gd name="T16" fmla="*/ 27961078 w 238"/>
                <a:gd name="T17" fmla="*/ 43651114 h 340"/>
                <a:gd name="T18" fmla="*/ 27961078 w 238"/>
                <a:gd name="T19" fmla="*/ 40379463 h 340"/>
                <a:gd name="T20" fmla="*/ 41823181 w 238"/>
                <a:gd name="T21" fmla="*/ 20703335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1"/>
                    <a:pt x="33"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rgbClr val="E5BC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42" name="TextBox 41"/>
            <p:cNvSpPr txBox="1"/>
            <p:nvPr/>
          </p:nvSpPr>
          <p:spPr>
            <a:xfrm>
              <a:off x="7213203" y="1741885"/>
              <a:ext cx="912813"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858838" y="1117600"/>
            <a:ext cx="7426325" cy="2994025"/>
            <a:chOff x="858838" y="1117600"/>
            <a:chExt cx="7426325" cy="2994025"/>
          </a:xfrm>
        </p:grpSpPr>
        <p:grpSp>
          <p:nvGrpSpPr>
            <p:cNvPr id="43" name="组合 42"/>
            <p:cNvGrpSpPr/>
            <p:nvPr/>
          </p:nvGrpSpPr>
          <p:grpSpPr bwMode="auto">
            <a:xfrm>
              <a:off x="858838" y="1117600"/>
              <a:ext cx="2362200" cy="1403350"/>
              <a:chOff x="859068" y="1281202"/>
              <a:chExt cx="2362224" cy="1404848"/>
            </a:xfrm>
          </p:grpSpPr>
          <p:sp>
            <p:nvSpPr>
              <p:cNvPr id="44" name="矩形 68"/>
              <p:cNvSpPr>
                <a:spLocks noChangeArrowheads="1"/>
              </p:cNvSpPr>
              <p:nvPr/>
            </p:nvSpPr>
            <p:spPr bwMode="auto">
              <a:xfrm>
                <a:off x="859068" y="1854902"/>
                <a:ext cx="2339999" cy="83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dirty="0">
                    <a:solidFill>
                      <a:srgbClr val="595959"/>
                    </a:solidFill>
                    <a:latin typeface="微软雅黑" panose="020B0503020204020204" pitchFamily="34" charset="-122"/>
                    <a:ea typeface="微软雅黑" panose="020B0503020204020204" pitchFamily="34" charset="-122"/>
                  </a:rPr>
                  <a:t>锐普</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，中国专业</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设计领跑者。最强的</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设计团队，最大的</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素材商城，最火的</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技术论坛。</a:t>
                </a:r>
                <a:endParaRPr lang="zh-CN" altLang="zh-CN" sz="1200" dirty="0">
                  <a:solidFill>
                    <a:srgbClr val="595959"/>
                  </a:solidFill>
                  <a:latin typeface="微软雅黑" panose="020B0503020204020204" pitchFamily="34" charset="-122"/>
                  <a:ea typeface="微软雅黑" panose="020B0503020204020204" pitchFamily="34" charset="-122"/>
                </a:endParaRPr>
              </a:p>
            </p:txBody>
          </p:sp>
          <p:grpSp>
            <p:nvGrpSpPr>
              <p:cNvPr id="45" name="组合 2083"/>
              <p:cNvGrpSpPr/>
              <p:nvPr/>
            </p:nvGrpSpPr>
            <p:grpSpPr bwMode="auto">
              <a:xfrm>
                <a:off x="881292" y="1281202"/>
                <a:ext cx="2340000" cy="498475"/>
                <a:chOff x="881292" y="1281202"/>
                <a:chExt cx="2340000" cy="498475"/>
              </a:xfrm>
            </p:grpSpPr>
            <p:sp>
              <p:nvSpPr>
                <p:cNvPr id="46" name="Rectangle 631"/>
                <p:cNvSpPr>
                  <a:spLocks noChangeArrowheads="1"/>
                </p:cNvSpPr>
                <p:nvPr/>
              </p:nvSpPr>
              <p:spPr bwMode="auto">
                <a:xfrm>
                  <a:off x="881293" y="1281202"/>
                  <a:ext cx="2339999" cy="499008"/>
                </a:xfrm>
                <a:prstGeom prst="rect">
                  <a:avLst/>
                </a:prstGeom>
                <a:solidFill>
                  <a:srgbClr val="006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47" name="TextBox 71"/>
                <p:cNvSpPr txBox="1">
                  <a:spLocks noChangeArrowheads="1"/>
                </p:cNvSpPr>
                <p:nvPr/>
              </p:nvSpPr>
              <p:spPr bwMode="auto">
                <a:xfrm>
                  <a:off x="1245809" y="1281969"/>
                  <a:ext cx="1934531"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a:solidFill>
                        <a:srgbClr val="FFFFFF"/>
                      </a:solidFill>
                      <a:latin typeface="微软雅黑" panose="020B0503020204020204" pitchFamily="34" charset="-122"/>
                      <a:ea typeface="微软雅黑" panose="020B0503020204020204" pitchFamily="34" charset="-122"/>
                    </a:rPr>
                    <a:t>点击添加文字</a:t>
                  </a:r>
                  <a:endParaRPr lang="zh-CN" altLang="en-US" sz="1400">
                    <a:solidFill>
                      <a:srgbClr val="FFFFFF"/>
                    </a:solidFill>
                    <a:latin typeface="微软雅黑" panose="020B0503020204020204" pitchFamily="34" charset="-122"/>
                    <a:ea typeface="微软雅黑" panose="020B0503020204020204" pitchFamily="34" charset="-122"/>
                  </a:endParaRPr>
                </a:p>
              </p:txBody>
            </p:sp>
            <p:sp>
              <p:nvSpPr>
                <p:cNvPr id="48" name="TextBox 72"/>
                <p:cNvSpPr txBox="1">
                  <a:spLocks noChangeArrowheads="1"/>
                </p:cNvSpPr>
                <p:nvPr/>
              </p:nvSpPr>
              <p:spPr bwMode="auto">
                <a:xfrm>
                  <a:off x="1277342" y="1529859"/>
                  <a:ext cx="1871465" cy="23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srgbClr val="FFFFFF"/>
                      </a:solidFill>
                      <a:latin typeface="微软雅黑" panose="020B0503020204020204" pitchFamily="34" charset="-122"/>
                      <a:ea typeface="微软雅黑" panose="020B0503020204020204" pitchFamily="34" charset="-122"/>
                    </a:rPr>
                    <a:t>CLICK TO ADD TEXT</a:t>
                  </a:r>
                  <a:endParaRPr lang="zh-CN" altLang="en-US" sz="900">
                    <a:solidFill>
                      <a:srgbClr val="FFFFFF"/>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1032936" y="1329413"/>
                  <a:ext cx="440732" cy="396076"/>
                  <a:chOff x="-3708400" y="831850"/>
                  <a:chExt cx="831849" cy="822325"/>
                </a:xfrm>
                <a:solidFill>
                  <a:schemeClr val="bg1"/>
                </a:solidFill>
              </p:grpSpPr>
              <p:sp>
                <p:nvSpPr>
                  <p:cNvPr id="50" name="Freeform 5"/>
                  <p:cNvSpPr/>
                  <p:nvPr/>
                </p:nvSpPr>
                <p:spPr bwMode="auto">
                  <a:xfrm>
                    <a:off x="-3173413" y="831850"/>
                    <a:ext cx="296862" cy="285750"/>
                  </a:xfrm>
                  <a:custGeom>
                    <a:avLst/>
                    <a:gdLst>
                      <a:gd name="T0" fmla="*/ 20 w 25"/>
                      <a:gd name="T1" fmla="*/ 22 h 24"/>
                      <a:gd name="T2" fmla="*/ 15 w 25"/>
                      <a:gd name="T3" fmla="*/ 10 h 24"/>
                      <a:gd name="T4" fmla="*/ 2 w 25"/>
                      <a:gd name="T5" fmla="*/ 4 h 24"/>
                      <a:gd name="T6" fmla="*/ 0 w 25"/>
                      <a:gd name="T7" fmla="*/ 2 h 24"/>
                      <a:gd name="T8" fmla="*/ 2 w 25"/>
                      <a:gd name="T9" fmla="*/ 0 h 24"/>
                      <a:gd name="T10" fmla="*/ 25 w 25"/>
                      <a:gd name="T11" fmla="*/ 22 h 24"/>
                      <a:gd name="T12" fmla="*/ 22 w 25"/>
                      <a:gd name="T13" fmla="*/ 24 h 24"/>
                      <a:gd name="T14" fmla="*/ 20 w 25"/>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0" y="22"/>
                        </a:moveTo>
                        <a:cubicBezTo>
                          <a:pt x="20" y="17"/>
                          <a:pt x="18" y="13"/>
                          <a:pt x="15" y="10"/>
                        </a:cubicBezTo>
                        <a:cubicBezTo>
                          <a:pt x="12" y="6"/>
                          <a:pt x="7" y="4"/>
                          <a:pt x="2" y="4"/>
                        </a:cubicBezTo>
                        <a:cubicBezTo>
                          <a:pt x="1" y="4"/>
                          <a:pt x="0" y="3"/>
                          <a:pt x="0" y="2"/>
                        </a:cubicBezTo>
                        <a:cubicBezTo>
                          <a:pt x="0" y="1"/>
                          <a:pt x="1" y="0"/>
                          <a:pt x="2" y="0"/>
                        </a:cubicBezTo>
                        <a:cubicBezTo>
                          <a:pt x="15" y="0"/>
                          <a:pt x="25" y="10"/>
                          <a:pt x="25" y="22"/>
                        </a:cubicBezTo>
                        <a:cubicBezTo>
                          <a:pt x="25" y="23"/>
                          <a:pt x="24" y="24"/>
                          <a:pt x="22" y="24"/>
                        </a:cubicBezTo>
                        <a:cubicBezTo>
                          <a:pt x="21" y="24"/>
                          <a:pt x="20" y="23"/>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1" name="Freeform 6"/>
                  <p:cNvSpPr/>
                  <p:nvPr/>
                </p:nvSpPr>
                <p:spPr bwMode="auto">
                  <a:xfrm>
                    <a:off x="-3173413" y="915988"/>
                    <a:ext cx="214312" cy="201613"/>
                  </a:xfrm>
                  <a:custGeom>
                    <a:avLst/>
                    <a:gdLst>
                      <a:gd name="T0" fmla="*/ 13 w 18"/>
                      <a:gd name="T1" fmla="*/ 15 h 17"/>
                      <a:gd name="T2" fmla="*/ 2 w 18"/>
                      <a:gd name="T3" fmla="*/ 4 h 17"/>
                      <a:gd name="T4" fmla="*/ 0 w 18"/>
                      <a:gd name="T5" fmla="*/ 2 h 17"/>
                      <a:gd name="T6" fmla="*/ 2 w 18"/>
                      <a:gd name="T7" fmla="*/ 0 h 17"/>
                      <a:gd name="T8" fmla="*/ 18 w 18"/>
                      <a:gd name="T9" fmla="*/ 15 h 17"/>
                      <a:gd name="T10" fmla="*/ 16 w 18"/>
                      <a:gd name="T11" fmla="*/ 17 h 17"/>
                      <a:gd name="T12" fmla="*/ 13 w 18"/>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3" y="15"/>
                        </a:moveTo>
                        <a:cubicBezTo>
                          <a:pt x="13" y="9"/>
                          <a:pt x="8" y="4"/>
                          <a:pt x="2" y="4"/>
                        </a:cubicBezTo>
                        <a:cubicBezTo>
                          <a:pt x="1" y="4"/>
                          <a:pt x="0" y="3"/>
                          <a:pt x="0" y="2"/>
                        </a:cubicBezTo>
                        <a:cubicBezTo>
                          <a:pt x="0" y="1"/>
                          <a:pt x="1" y="0"/>
                          <a:pt x="2" y="0"/>
                        </a:cubicBezTo>
                        <a:cubicBezTo>
                          <a:pt x="11" y="0"/>
                          <a:pt x="18" y="7"/>
                          <a:pt x="18" y="15"/>
                        </a:cubicBezTo>
                        <a:cubicBezTo>
                          <a:pt x="18" y="16"/>
                          <a:pt x="17" y="17"/>
                          <a:pt x="16" y="17"/>
                        </a:cubicBezTo>
                        <a:cubicBezTo>
                          <a:pt x="14" y="17"/>
                          <a:pt x="13" y="16"/>
                          <a:pt x="1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2" name="Freeform 7"/>
                  <p:cNvSpPr/>
                  <p:nvPr/>
                </p:nvSpPr>
                <p:spPr bwMode="auto">
                  <a:xfrm>
                    <a:off x="-3589338" y="1273175"/>
                    <a:ext cx="261937" cy="261938"/>
                  </a:xfrm>
                  <a:custGeom>
                    <a:avLst/>
                    <a:gdLst>
                      <a:gd name="T0" fmla="*/ 6 w 22"/>
                      <a:gd name="T1" fmla="*/ 1 h 22"/>
                      <a:gd name="T2" fmla="*/ 6 w 22"/>
                      <a:gd name="T3" fmla="*/ 0 h 22"/>
                      <a:gd name="T4" fmla="*/ 4 w 22"/>
                      <a:gd name="T5" fmla="*/ 2 h 22"/>
                      <a:gd name="T6" fmla="*/ 6 w 22"/>
                      <a:gd name="T7" fmla="*/ 16 h 22"/>
                      <a:gd name="T8" fmla="*/ 21 w 22"/>
                      <a:gd name="T9" fmla="*/ 19 h 22"/>
                      <a:gd name="T10" fmla="*/ 22 w 22"/>
                      <a:gd name="T11" fmla="*/ 17 h 22"/>
                      <a:gd name="T12" fmla="*/ 12 w 22"/>
                      <a:gd name="T13" fmla="*/ 10 h 22"/>
                      <a:gd name="T14" fmla="*/ 6 w 22"/>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6" y="1"/>
                        </a:moveTo>
                        <a:cubicBezTo>
                          <a:pt x="6" y="1"/>
                          <a:pt x="6" y="1"/>
                          <a:pt x="6" y="0"/>
                        </a:cubicBezTo>
                        <a:cubicBezTo>
                          <a:pt x="5" y="1"/>
                          <a:pt x="4" y="1"/>
                          <a:pt x="4" y="2"/>
                        </a:cubicBezTo>
                        <a:cubicBezTo>
                          <a:pt x="0" y="5"/>
                          <a:pt x="2" y="12"/>
                          <a:pt x="6" y="16"/>
                        </a:cubicBezTo>
                        <a:cubicBezTo>
                          <a:pt x="11" y="21"/>
                          <a:pt x="18" y="22"/>
                          <a:pt x="21" y="19"/>
                        </a:cubicBezTo>
                        <a:cubicBezTo>
                          <a:pt x="22" y="18"/>
                          <a:pt x="22" y="18"/>
                          <a:pt x="22" y="17"/>
                        </a:cubicBezTo>
                        <a:cubicBezTo>
                          <a:pt x="19" y="16"/>
                          <a:pt x="15" y="14"/>
                          <a:pt x="12" y="10"/>
                        </a:cubicBezTo>
                        <a:cubicBezTo>
                          <a:pt x="9" y="8"/>
                          <a:pt x="7" y="4"/>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3" name="Freeform 8"/>
                  <p:cNvSpPr/>
                  <p:nvPr/>
                </p:nvSpPr>
                <p:spPr bwMode="auto">
                  <a:xfrm>
                    <a:off x="-3316288" y="1106488"/>
                    <a:ext cx="155575" cy="153988"/>
                  </a:xfrm>
                  <a:custGeom>
                    <a:avLst/>
                    <a:gdLst>
                      <a:gd name="T0" fmla="*/ 12 w 13"/>
                      <a:gd name="T1" fmla="*/ 2 h 13"/>
                      <a:gd name="T2" fmla="*/ 11 w 13"/>
                      <a:gd name="T3" fmla="*/ 0 h 13"/>
                      <a:gd name="T4" fmla="*/ 8 w 13"/>
                      <a:gd name="T5" fmla="*/ 4 h 13"/>
                      <a:gd name="T6" fmla="*/ 1 w 13"/>
                      <a:gd name="T7" fmla="*/ 10 h 13"/>
                      <a:gd name="T8" fmla="*/ 1 w 13"/>
                      <a:gd name="T9" fmla="*/ 12 h 13"/>
                      <a:gd name="T10" fmla="*/ 2 w 13"/>
                      <a:gd name="T11" fmla="*/ 13 h 13"/>
                      <a:gd name="T12" fmla="*/ 3 w 13"/>
                      <a:gd name="T13" fmla="*/ 13 h 13"/>
                      <a:gd name="T14" fmla="*/ 10 w 13"/>
                      <a:gd name="T15" fmla="*/ 6 h 13"/>
                      <a:gd name="T16" fmla="*/ 13 w 13"/>
                      <a:gd name="T17" fmla="*/ 3 h 13"/>
                      <a:gd name="T18" fmla="*/ 12 w 13"/>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12" y="2"/>
                        </a:moveTo>
                        <a:cubicBezTo>
                          <a:pt x="12" y="1"/>
                          <a:pt x="11" y="1"/>
                          <a:pt x="11" y="0"/>
                        </a:cubicBezTo>
                        <a:cubicBezTo>
                          <a:pt x="8" y="4"/>
                          <a:pt x="8" y="4"/>
                          <a:pt x="8" y="4"/>
                        </a:cubicBezTo>
                        <a:cubicBezTo>
                          <a:pt x="1" y="10"/>
                          <a:pt x="1" y="10"/>
                          <a:pt x="1" y="10"/>
                        </a:cubicBezTo>
                        <a:cubicBezTo>
                          <a:pt x="0" y="11"/>
                          <a:pt x="0" y="12"/>
                          <a:pt x="1" y="12"/>
                        </a:cubicBezTo>
                        <a:cubicBezTo>
                          <a:pt x="2" y="13"/>
                          <a:pt x="2" y="13"/>
                          <a:pt x="2" y="13"/>
                        </a:cubicBezTo>
                        <a:cubicBezTo>
                          <a:pt x="2" y="13"/>
                          <a:pt x="3" y="13"/>
                          <a:pt x="3" y="13"/>
                        </a:cubicBezTo>
                        <a:cubicBezTo>
                          <a:pt x="10" y="6"/>
                          <a:pt x="10" y="6"/>
                          <a:pt x="10" y="6"/>
                        </a:cubicBezTo>
                        <a:cubicBezTo>
                          <a:pt x="13" y="3"/>
                          <a:pt x="13" y="3"/>
                          <a:pt x="13" y="3"/>
                        </a:cubicBezTo>
                        <a:cubicBezTo>
                          <a:pt x="13" y="3"/>
                          <a:pt x="12" y="2"/>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4" name="Freeform 9"/>
                  <p:cNvSpPr/>
                  <p:nvPr/>
                </p:nvSpPr>
                <p:spPr bwMode="auto">
                  <a:xfrm>
                    <a:off x="-3173413" y="1022350"/>
                    <a:ext cx="107950" cy="95250"/>
                  </a:xfrm>
                  <a:custGeom>
                    <a:avLst/>
                    <a:gdLst>
                      <a:gd name="T0" fmla="*/ 9 w 9"/>
                      <a:gd name="T1" fmla="*/ 4 h 8"/>
                      <a:gd name="T2" fmla="*/ 8 w 9"/>
                      <a:gd name="T3" fmla="*/ 1 h 8"/>
                      <a:gd name="T4" fmla="*/ 5 w 9"/>
                      <a:gd name="T5" fmla="*/ 0 h 8"/>
                      <a:gd name="T6" fmla="*/ 2 w 9"/>
                      <a:gd name="T7" fmla="*/ 1 h 8"/>
                      <a:gd name="T8" fmla="*/ 0 w 9"/>
                      <a:gd name="T9" fmla="*/ 4 h 8"/>
                      <a:gd name="T10" fmla="*/ 1 w 9"/>
                      <a:gd name="T11" fmla="*/ 6 h 8"/>
                      <a:gd name="T12" fmla="*/ 2 w 9"/>
                      <a:gd name="T13" fmla="*/ 7 h 8"/>
                      <a:gd name="T14" fmla="*/ 3 w 9"/>
                      <a:gd name="T15" fmla="*/ 8 h 8"/>
                      <a:gd name="T16" fmla="*/ 5 w 9"/>
                      <a:gd name="T17" fmla="*/ 8 h 8"/>
                      <a:gd name="T18" fmla="*/ 8 w 9"/>
                      <a:gd name="T19" fmla="*/ 7 h 8"/>
                      <a:gd name="T20" fmla="*/ 9 w 9"/>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9" y="4"/>
                        </a:moveTo>
                        <a:cubicBezTo>
                          <a:pt x="9" y="3"/>
                          <a:pt x="8" y="2"/>
                          <a:pt x="8" y="1"/>
                        </a:cubicBezTo>
                        <a:cubicBezTo>
                          <a:pt x="7" y="0"/>
                          <a:pt x="6" y="0"/>
                          <a:pt x="5" y="0"/>
                        </a:cubicBezTo>
                        <a:cubicBezTo>
                          <a:pt x="3" y="0"/>
                          <a:pt x="2" y="0"/>
                          <a:pt x="2" y="1"/>
                        </a:cubicBezTo>
                        <a:cubicBezTo>
                          <a:pt x="1" y="2"/>
                          <a:pt x="0" y="3"/>
                          <a:pt x="0" y="4"/>
                        </a:cubicBezTo>
                        <a:cubicBezTo>
                          <a:pt x="0" y="5"/>
                          <a:pt x="0" y="5"/>
                          <a:pt x="1" y="6"/>
                        </a:cubicBezTo>
                        <a:cubicBezTo>
                          <a:pt x="1" y="6"/>
                          <a:pt x="1" y="7"/>
                          <a:pt x="2" y="7"/>
                        </a:cubicBezTo>
                        <a:cubicBezTo>
                          <a:pt x="2" y="8"/>
                          <a:pt x="3" y="8"/>
                          <a:pt x="3" y="8"/>
                        </a:cubicBezTo>
                        <a:cubicBezTo>
                          <a:pt x="4" y="8"/>
                          <a:pt x="4" y="8"/>
                          <a:pt x="5" y="8"/>
                        </a:cubicBezTo>
                        <a:cubicBezTo>
                          <a:pt x="6" y="8"/>
                          <a:pt x="7" y="8"/>
                          <a:pt x="8" y="7"/>
                        </a:cubicBezTo>
                        <a:cubicBezTo>
                          <a:pt x="8" y="6"/>
                          <a:pt x="9" y="5"/>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5" name="Freeform 10"/>
                  <p:cNvSpPr/>
                  <p:nvPr/>
                </p:nvSpPr>
                <p:spPr bwMode="auto">
                  <a:xfrm>
                    <a:off x="-3244850" y="1355725"/>
                    <a:ext cx="298450" cy="298450"/>
                  </a:xfrm>
                  <a:custGeom>
                    <a:avLst/>
                    <a:gdLst>
                      <a:gd name="T0" fmla="*/ 25 w 25"/>
                      <a:gd name="T1" fmla="*/ 14 h 25"/>
                      <a:gd name="T2" fmla="*/ 11 w 25"/>
                      <a:gd name="T3" fmla="*/ 0 h 25"/>
                      <a:gd name="T4" fmla="*/ 10 w 25"/>
                      <a:gd name="T5" fmla="*/ 2 h 25"/>
                      <a:gd name="T6" fmla="*/ 7 w 25"/>
                      <a:gd name="T7" fmla="*/ 8 h 25"/>
                      <a:gd name="T8" fmla="*/ 2 w 25"/>
                      <a:gd name="T9" fmla="*/ 11 h 25"/>
                      <a:gd name="T10" fmla="*/ 0 w 25"/>
                      <a:gd name="T11" fmla="*/ 11 h 25"/>
                      <a:gd name="T12" fmla="*/ 14 w 25"/>
                      <a:gd name="T13" fmla="*/ 25 h 25"/>
                      <a:gd name="T14" fmla="*/ 15 w 25"/>
                      <a:gd name="T15" fmla="*/ 25 h 25"/>
                      <a:gd name="T16" fmla="*/ 25 w 25"/>
                      <a:gd name="T17" fmla="*/ 15 h 25"/>
                      <a:gd name="T18" fmla="*/ 25 w 25"/>
                      <a:gd name="T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25" y="14"/>
                        </a:moveTo>
                        <a:cubicBezTo>
                          <a:pt x="11" y="0"/>
                          <a:pt x="11" y="0"/>
                          <a:pt x="11" y="0"/>
                        </a:cubicBezTo>
                        <a:cubicBezTo>
                          <a:pt x="11" y="1"/>
                          <a:pt x="11" y="1"/>
                          <a:pt x="10" y="2"/>
                        </a:cubicBezTo>
                        <a:cubicBezTo>
                          <a:pt x="10" y="4"/>
                          <a:pt x="9" y="6"/>
                          <a:pt x="7" y="8"/>
                        </a:cubicBezTo>
                        <a:cubicBezTo>
                          <a:pt x="6" y="9"/>
                          <a:pt x="4" y="10"/>
                          <a:pt x="2" y="11"/>
                        </a:cubicBezTo>
                        <a:cubicBezTo>
                          <a:pt x="1" y="11"/>
                          <a:pt x="1" y="11"/>
                          <a:pt x="0" y="11"/>
                        </a:cubicBezTo>
                        <a:cubicBezTo>
                          <a:pt x="14" y="25"/>
                          <a:pt x="14" y="25"/>
                          <a:pt x="14" y="25"/>
                        </a:cubicBezTo>
                        <a:cubicBezTo>
                          <a:pt x="14" y="25"/>
                          <a:pt x="15" y="25"/>
                          <a:pt x="15" y="25"/>
                        </a:cubicBezTo>
                        <a:cubicBezTo>
                          <a:pt x="25" y="15"/>
                          <a:pt x="25" y="15"/>
                          <a:pt x="25" y="15"/>
                        </a:cubicBezTo>
                        <a:cubicBezTo>
                          <a:pt x="25" y="15"/>
                          <a:pt x="25" y="14"/>
                          <a:pt x="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6" name="Freeform 11"/>
                  <p:cNvSpPr/>
                  <p:nvPr/>
                </p:nvSpPr>
                <p:spPr bwMode="auto">
                  <a:xfrm>
                    <a:off x="-3708400" y="892175"/>
                    <a:ext cx="309562" cy="296863"/>
                  </a:xfrm>
                  <a:custGeom>
                    <a:avLst/>
                    <a:gdLst>
                      <a:gd name="T0" fmla="*/ 18 w 26"/>
                      <a:gd name="T1" fmla="*/ 18 h 25"/>
                      <a:gd name="T2" fmla="*/ 23 w 26"/>
                      <a:gd name="T3" fmla="*/ 15 h 25"/>
                      <a:gd name="T4" fmla="*/ 26 w 26"/>
                      <a:gd name="T5" fmla="*/ 15 h 25"/>
                      <a:gd name="T6" fmla="*/ 12 w 26"/>
                      <a:gd name="T7" fmla="*/ 1 h 25"/>
                      <a:gd name="T8" fmla="*/ 10 w 26"/>
                      <a:gd name="T9" fmla="*/ 1 h 25"/>
                      <a:gd name="T10" fmla="*/ 1 w 26"/>
                      <a:gd name="T11" fmla="*/ 10 h 25"/>
                      <a:gd name="T12" fmla="*/ 1 w 26"/>
                      <a:gd name="T13" fmla="*/ 12 h 25"/>
                      <a:gd name="T14" fmla="*/ 15 w 26"/>
                      <a:gd name="T15" fmla="*/ 25 h 25"/>
                      <a:gd name="T16" fmla="*/ 15 w 26"/>
                      <a:gd name="T17" fmla="*/ 24 h 25"/>
                      <a:gd name="T18" fmla="*/ 18 w 26"/>
                      <a:gd name="T19"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18" y="18"/>
                        </a:moveTo>
                        <a:cubicBezTo>
                          <a:pt x="19" y="17"/>
                          <a:pt x="21" y="16"/>
                          <a:pt x="23" y="15"/>
                        </a:cubicBezTo>
                        <a:cubicBezTo>
                          <a:pt x="24" y="15"/>
                          <a:pt x="25" y="15"/>
                          <a:pt x="26" y="15"/>
                        </a:cubicBezTo>
                        <a:cubicBezTo>
                          <a:pt x="12" y="1"/>
                          <a:pt x="12" y="1"/>
                          <a:pt x="12" y="1"/>
                        </a:cubicBezTo>
                        <a:cubicBezTo>
                          <a:pt x="11" y="0"/>
                          <a:pt x="11" y="0"/>
                          <a:pt x="10" y="1"/>
                        </a:cubicBezTo>
                        <a:cubicBezTo>
                          <a:pt x="1" y="10"/>
                          <a:pt x="1" y="10"/>
                          <a:pt x="1" y="10"/>
                        </a:cubicBezTo>
                        <a:cubicBezTo>
                          <a:pt x="0" y="11"/>
                          <a:pt x="0" y="11"/>
                          <a:pt x="1" y="12"/>
                        </a:cubicBezTo>
                        <a:cubicBezTo>
                          <a:pt x="15" y="25"/>
                          <a:pt x="15" y="25"/>
                          <a:pt x="15" y="25"/>
                        </a:cubicBezTo>
                        <a:cubicBezTo>
                          <a:pt x="15" y="25"/>
                          <a:pt x="15" y="24"/>
                          <a:pt x="15" y="24"/>
                        </a:cubicBezTo>
                        <a:cubicBezTo>
                          <a:pt x="15" y="22"/>
                          <a:pt x="16" y="20"/>
                          <a:pt x="1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7" name="Freeform 12"/>
                  <p:cNvSpPr/>
                  <p:nvPr/>
                </p:nvSpPr>
                <p:spPr bwMode="auto">
                  <a:xfrm>
                    <a:off x="-3505200" y="1106488"/>
                    <a:ext cx="355600" cy="344488"/>
                  </a:xfrm>
                  <a:custGeom>
                    <a:avLst/>
                    <a:gdLst>
                      <a:gd name="T0" fmla="*/ 30 w 30"/>
                      <a:gd name="T1" fmla="*/ 23 h 29"/>
                      <a:gd name="T2" fmla="*/ 30 w 30"/>
                      <a:gd name="T3" fmla="*/ 18 h 29"/>
                      <a:gd name="T4" fmla="*/ 30 w 30"/>
                      <a:gd name="T5" fmla="*/ 17 h 29"/>
                      <a:gd name="T6" fmla="*/ 26 w 30"/>
                      <a:gd name="T7" fmla="*/ 9 h 29"/>
                      <a:gd name="T8" fmla="*/ 23 w 30"/>
                      <a:gd name="T9" fmla="*/ 11 h 29"/>
                      <a:gd name="T10" fmla="*/ 19 w 30"/>
                      <a:gd name="T11" fmla="*/ 15 h 29"/>
                      <a:gd name="T12" fmla="*/ 15 w 30"/>
                      <a:gd name="T13" fmla="*/ 15 h 29"/>
                      <a:gd name="T14" fmla="*/ 14 w 30"/>
                      <a:gd name="T15" fmla="*/ 14 h 29"/>
                      <a:gd name="T16" fmla="*/ 14 w 30"/>
                      <a:gd name="T17" fmla="*/ 10 h 29"/>
                      <a:gd name="T18" fmla="*/ 18 w 30"/>
                      <a:gd name="T19" fmla="*/ 6 h 29"/>
                      <a:gd name="T20" fmla="*/ 21 w 30"/>
                      <a:gd name="T21" fmla="*/ 4 h 29"/>
                      <a:gd name="T22" fmla="*/ 15 w 30"/>
                      <a:gd name="T23" fmla="*/ 1 h 29"/>
                      <a:gd name="T24" fmla="*/ 12 w 30"/>
                      <a:gd name="T25" fmla="*/ 0 h 29"/>
                      <a:gd name="T26" fmla="*/ 7 w 30"/>
                      <a:gd name="T27" fmla="*/ 0 h 29"/>
                      <a:gd name="T28" fmla="*/ 3 w 30"/>
                      <a:gd name="T29" fmla="*/ 2 h 29"/>
                      <a:gd name="T30" fmla="*/ 1 w 30"/>
                      <a:gd name="T31" fmla="*/ 6 h 29"/>
                      <a:gd name="T32" fmla="*/ 0 w 30"/>
                      <a:gd name="T33" fmla="*/ 10 h 29"/>
                      <a:gd name="T34" fmla="*/ 0 w 30"/>
                      <a:gd name="T35" fmla="*/ 12 h 29"/>
                      <a:gd name="T36" fmla="*/ 1 w 30"/>
                      <a:gd name="T37" fmla="*/ 14 h 29"/>
                      <a:gd name="T38" fmla="*/ 7 w 30"/>
                      <a:gd name="T39" fmla="*/ 23 h 29"/>
                      <a:gd name="T40" fmla="*/ 7 w 30"/>
                      <a:gd name="T41" fmla="*/ 23 h 29"/>
                      <a:gd name="T42" fmla="*/ 15 w 30"/>
                      <a:gd name="T43" fmla="*/ 28 h 29"/>
                      <a:gd name="T44" fmla="*/ 16 w 30"/>
                      <a:gd name="T45" fmla="*/ 29 h 29"/>
                      <a:gd name="T46" fmla="*/ 19 w 30"/>
                      <a:gd name="T47" fmla="*/ 29 h 29"/>
                      <a:gd name="T48" fmla="*/ 23 w 30"/>
                      <a:gd name="T49" fmla="*/ 29 h 29"/>
                      <a:gd name="T50" fmla="*/ 27 w 30"/>
                      <a:gd name="T51" fmla="*/ 27 h 29"/>
                      <a:gd name="T52" fmla="*/ 30 w 30"/>
                      <a:gd name="T5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29">
                        <a:moveTo>
                          <a:pt x="30" y="23"/>
                        </a:moveTo>
                        <a:cubicBezTo>
                          <a:pt x="30" y="21"/>
                          <a:pt x="30" y="19"/>
                          <a:pt x="30" y="18"/>
                        </a:cubicBezTo>
                        <a:cubicBezTo>
                          <a:pt x="30" y="17"/>
                          <a:pt x="30" y="17"/>
                          <a:pt x="30" y="17"/>
                        </a:cubicBezTo>
                        <a:cubicBezTo>
                          <a:pt x="29" y="15"/>
                          <a:pt x="28" y="12"/>
                          <a:pt x="26" y="9"/>
                        </a:cubicBezTo>
                        <a:cubicBezTo>
                          <a:pt x="23" y="11"/>
                          <a:pt x="23" y="11"/>
                          <a:pt x="23" y="11"/>
                        </a:cubicBezTo>
                        <a:cubicBezTo>
                          <a:pt x="19" y="15"/>
                          <a:pt x="19" y="15"/>
                          <a:pt x="19" y="15"/>
                        </a:cubicBezTo>
                        <a:cubicBezTo>
                          <a:pt x="18" y="16"/>
                          <a:pt x="16" y="16"/>
                          <a:pt x="15" y="15"/>
                        </a:cubicBezTo>
                        <a:cubicBezTo>
                          <a:pt x="14" y="14"/>
                          <a:pt x="14" y="14"/>
                          <a:pt x="14" y="14"/>
                        </a:cubicBezTo>
                        <a:cubicBezTo>
                          <a:pt x="13" y="13"/>
                          <a:pt x="13" y="11"/>
                          <a:pt x="14" y="10"/>
                        </a:cubicBezTo>
                        <a:cubicBezTo>
                          <a:pt x="18" y="6"/>
                          <a:pt x="18" y="6"/>
                          <a:pt x="18" y="6"/>
                        </a:cubicBezTo>
                        <a:cubicBezTo>
                          <a:pt x="21" y="4"/>
                          <a:pt x="21" y="4"/>
                          <a:pt x="21" y="4"/>
                        </a:cubicBezTo>
                        <a:cubicBezTo>
                          <a:pt x="19" y="2"/>
                          <a:pt x="17" y="1"/>
                          <a:pt x="15" y="1"/>
                        </a:cubicBezTo>
                        <a:cubicBezTo>
                          <a:pt x="14" y="0"/>
                          <a:pt x="13" y="0"/>
                          <a:pt x="12" y="0"/>
                        </a:cubicBezTo>
                        <a:cubicBezTo>
                          <a:pt x="10" y="0"/>
                          <a:pt x="8" y="0"/>
                          <a:pt x="7" y="0"/>
                        </a:cubicBezTo>
                        <a:cubicBezTo>
                          <a:pt x="5" y="0"/>
                          <a:pt x="4" y="1"/>
                          <a:pt x="3" y="2"/>
                        </a:cubicBezTo>
                        <a:cubicBezTo>
                          <a:pt x="2" y="3"/>
                          <a:pt x="1" y="5"/>
                          <a:pt x="1" y="6"/>
                        </a:cubicBezTo>
                        <a:cubicBezTo>
                          <a:pt x="0" y="8"/>
                          <a:pt x="0" y="9"/>
                          <a:pt x="0" y="10"/>
                        </a:cubicBezTo>
                        <a:cubicBezTo>
                          <a:pt x="0" y="11"/>
                          <a:pt x="0" y="11"/>
                          <a:pt x="0" y="12"/>
                        </a:cubicBezTo>
                        <a:cubicBezTo>
                          <a:pt x="1" y="12"/>
                          <a:pt x="1" y="13"/>
                          <a:pt x="1" y="14"/>
                        </a:cubicBezTo>
                        <a:cubicBezTo>
                          <a:pt x="2" y="17"/>
                          <a:pt x="4" y="20"/>
                          <a:pt x="7" y="23"/>
                        </a:cubicBezTo>
                        <a:cubicBezTo>
                          <a:pt x="7" y="23"/>
                          <a:pt x="7" y="23"/>
                          <a:pt x="7" y="23"/>
                        </a:cubicBezTo>
                        <a:cubicBezTo>
                          <a:pt x="9" y="25"/>
                          <a:pt x="12" y="27"/>
                          <a:pt x="15" y="28"/>
                        </a:cubicBezTo>
                        <a:cubicBezTo>
                          <a:pt x="16" y="29"/>
                          <a:pt x="16" y="29"/>
                          <a:pt x="16" y="29"/>
                        </a:cubicBezTo>
                        <a:cubicBezTo>
                          <a:pt x="17" y="29"/>
                          <a:pt x="18" y="29"/>
                          <a:pt x="19" y="29"/>
                        </a:cubicBezTo>
                        <a:cubicBezTo>
                          <a:pt x="21" y="29"/>
                          <a:pt x="22" y="29"/>
                          <a:pt x="23" y="29"/>
                        </a:cubicBezTo>
                        <a:cubicBezTo>
                          <a:pt x="25" y="29"/>
                          <a:pt x="26" y="28"/>
                          <a:pt x="27" y="27"/>
                        </a:cubicBezTo>
                        <a:cubicBezTo>
                          <a:pt x="28" y="26"/>
                          <a:pt x="29" y="24"/>
                          <a:pt x="3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58" name="组合 57"/>
            <p:cNvGrpSpPr/>
            <p:nvPr/>
          </p:nvGrpSpPr>
          <p:grpSpPr bwMode="auto">
            <a:xfrm>
              <a:off x="3390900" y="1117600"/>
              <a:ext cx="2351088" cy="1403350"/>
              <a:chOff x="3391628" y="1281970"/>
              <a:chExt cx="2351111" cy="1404080"/>
            </a:xfrm>
          </p:grpSpPr>
          <p:sp>
            <p:nvSpPr>
              <p:cNvPr id="59" name="矩形 99"/>
              <p:cNvSpPr>
                <a:spLocks noChangeArrowheads="1"/>
              </p:cNvSpPr>
              <p:nvPr/>
            </p:nvSpPr>
            <p:spPr bwMode="auto">
              <a:xfrm>
                <a:off x="3391628" y="1855356"/>
                <a:ext cx="2339998" cy="83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60" name="组合 2082"/>
              <p:cNvGrpSpPr/>
              <p:nvPr/>
            </p:nvGrpSpPr>
            <p:grpSpPr bwMode="auto">
              <a:xfrm>
                <a:off x="3402741" y="1281970"/>
                <a:ext cx="2339998" cy="497147"/>
                <a:chOff x="3402741" y="1281970"/>
                <a:chExt cx="2339998" cy="497147"/>
              </a:xfrm>
            </p:grpSpPr>
            <p:sp>
              <p:nvSpPr>
                <p:cNvPr id="61" name="Rectangle 632"/>
                <p:cNvSpPr>
                  <a:spLocks noChangeArrowheads="1"/>
                </p:cNvSpPr>
                <p:nvPr/>
              </p:nvSpPr>
              <p:spPr bwMode="auto">
                <a:xfrm>
                  <a:off x="3402741" y="1281970"/>
                  <a:ext cx="2339998" cy="497146"/>
                </a:xfrm>
                <a:prstGeom prst="rect">
                  <a:avLst/>
                </a:prstGeom>
                <a:solidFill>
                  <a:srgbClr val="E5B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62" name="TextBox 102"/>
                <p:cNvSpPr txBox="1">
                  <a:spLocks noChangeArrowheads="1"/>
                </p:cNvSpPr>
                <p:nvPr/>
              </p:nvSpPr>
              <p:spPr bwMode="auto">
                <a:xfrm>
                  <a:off x="3752681" y="1289043"/>
                  <a:ext cx="1934531"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63" name="TextBox 103"/>
                <p:cNvSpPr txBox="1">
                  <a:spLocks noChangeArrowheads="1"/>
                </p:cNvSpPr>
                <p:nvPr/>
              </p:nvSpPr>
              <p:spPr bwMode="auto">
                <a:xfrm>
                  <a:off x="3784214" y="1526686"/>
                  <a:ext cx="1871465" cy="23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3533606" y="1306041"/>
                  <a:ext cx="438150" cy="424532"/>
                  <a:chOff x="-3878263" y="1112838"/>
                  <a:chExt cx="868363" cy="841375"/>
                </a:xfrm>
                <a:solidFill>
                  <a:schemeClr val="bg1"/>
                </a:solidFill>
              </p:grpSpPr>
              <p:sp>
                <p:nvSpPr>
                  <p:cNvPr id="65" name="Freeform 16"/>
                  <p:cNvSpPr/>
                  <p:nvPr/>
                </p:nvSpPr>
                <p:spPr bwMode="auto">
                  <a:xfrm>
                    <a:off x="-3519488" y="1627188"/>
                    <a:ext cx="150813" cy="327025"/>
                  </a:xfrm>
                  <a:custGeom>
                    <a:avLst/>
                    <a:gdLst>
                      <a:gd name="T0" fmla="*/ 40 w 40"/>
                      <a:gd name="T1" fmla="*/ 82 h 87"/>
                      <a:gd name="T2" fmla="*/ 33 w 40"/>
                      <a:gd name="T3" fmla="*/ 87 h 87"/>
                      <a:gd name="T4" fmla="*/ 7 w 40"/>
                      <a:gd name="T5" fmla="*/ 87 h 87"/>
                      <a:gd name="T6" fmla="*/ 0 w 40"/>
                      <a:gd name="T7" fmla="*/ 82 h 87"/>
                      <a:gd name="T8" fmla="*/ 14 w 40"/>
                      <a:gd name="T9" fmla="*/ 5 h 87"/>
                      <a:gd name="T10" fmla="*/ 21 w 40"/>
                      <a:gd name="T11" fmla="*/ 0 h 87"/>
                      <a:gd name="T12" fmla="*/ 19 w 40"/>
                      <a:gd name="T13" fmla="*/ 0 h 87"/>
                      <a:gd name="T14" fmla="*/ 26 w 40"/>
                      <a:gd name="T15" fmla="*/ 5 h 87"/>
                      <a:gd name="T16" fmla="*/ 40 w 40"/>
                      <a:gd name="T17"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87">
                        <a:moveTo>
                          <a:pt x="40" y="82"/>
                        </a:moveTo>
                        <a:cubicBezTo>
                          <a:pt x="40" y="85"/>
                          <a:pt x="37" y="87"/>
                          <a:pt x="33" y="87"/>
                        </a:cubicBezTo>
                        <a:cubicBezTo>
                          <a:pt x="7" y="87"/>
                          <a:pt x="7" y="87"/>
                          <a:pt x="7" y="87"/>
                        </a:cubicBezTo>
                        <a:cubicBezTo>
                          <a:pt x="3" y="87"/>
                          <a:pt x="0" y="85"/>
                          <a:pt x="0" y="82"/>
                        </a:cubicBezTo>
                        <a:cubicBezTo>
                          <a:pt x="14" y="5"/>
                          <a:pt x="14" y="5"/>
                          <a:pt x="14" y="5"/>
                        </a:cubicBezTo>
                        <a:cubicBezTo>
                          <a:pt x="14" y="2"/>
                          <a:pt x="18" y="0"/>
                          <a:pt x="21" y="0"/>
                        </a:cubicBezTo>
                        <a:cubicBezTo>
                          <a:pt x="19" y="0"/>
                          <a:pt x="19" y="0"/>
                          <a:pt x="19" y="0"/>
                        </a:cubicBezTo>
                        <a:cubicBezTo>
                          <a:pt x="23" y="0"/>
                          <a:pt x="26" y="2"/>
                          <a:pt x="26" y="5"/>
                        </a:cubicBezTo>
                        <a:lnTo>
                          <a:pt x="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66" name="Oval 17"/>
                  <p:cNvSpPr>
                    <a:spLocks noChangeArrowheads="1"/>
                  </p:cNvSpPr>
                  <p:nvPr/>
                </p:nvSpPr>
                <p:spPr bwMode="auto">
                  <a:xfrm>
                    <a:off x="-3556000" y="1112838"/>
                    <a:ext cx="223838" cy="439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67" name="Freeform 18"/>
                  <p:cNvSpPr/>
                  <p:nvPr/>
                </p:nvSpPr>
                <p:spPr bwMode="auto">
                  <a:xfrm>
                    <a:off x="-3878263" y="1538288"/>
                    <a:ext cx="430213" cy="349250"/>
                  </a:xfrm>
                  <a:custGeom>
                    <a:avLst/>
                    <a:gdLst>
                      <a:gd name="T0" fmla="*/ 40 w 115"/>
                      <a:gd name="T1" fmla="*/ 21 h 93"/>
                      <a:gd name="T2" fmla="*/ 106 w 115"/>
                      <a:gd name="T3" fmla="*/ 13 h 93"/>
                      <a:gd name="T4" fmla="*/ 75 w 115"/>
                      <a:gd name="T5" fmla="*/ 71 h 93"/>
                      <a:gd name="T6" fmla="*/ 10 w 115"/>
                      <a:gd name="T7" fmla="*/ 79 h 93"/>
                      <a:gd name="T8" fmla="*/ 40 w 115"/>
                      <a:gd name="T9" fmla="*/ 21 h 93"/>
                    </a:gdLst>
                    <a:ahLst/>
                    <a:cxnLst>
                      <a:cxn ang="0">
                        <a:pos x="T0" y="T1"/>
                      </a:cxn>
                      <a:cxn ang="0">
                        <a:pos x="T2" y="T3"/>
                      </a:cxn>
                      <a:cxn ang="0">
                        <a:pos x="T4" y="T5"/>
                      </a:cxn>
                      <a:cxn ang="0">
                        <a:pos x="T6" y="T7"/>
                      </a:cxn>
                      <a:cxn ang="0">
                        <a:pos x="T8" y="T9"/>
                      </a:cxn>
                    </a:cxnLst>
                    <a:rect l="0" t="0" r="r" b="b"/>
                    <a:pathLst>
                      <a:path w="115" h="93">
                        <a:moveTo>
                          <a:pt x="40" y="21"/>
                        </a:moveTo>
                        <a:cubicBezTo>
                          <a:pt x="67" y="3"/>
                          <a:pt x="96" y="0"/>
                          <a:pt x="106" y="13"/>
                        </a:cubicBezTo>
                        <a:cubicBezTo>
                          <a:pt x="115" y="27"/>
                          <a:pt x="101" y="53"/>
                          <a:pt x="75" y="71"/>
                        </a:cubicBezTo>
                        <a:cubicBezTo>
                          <a:pt x="48" y="90"/>
                          <a:pt x="19" y="93"/>
                          <a:pt x="10" y="79"/>
                        </a:cubicBezTo>
                        <a:cubicBezTo>
                          <a:pt x="0" y="66"/>
                          <a:pt x="14" y="40"/>
                          <a:pt x="4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68" name="Freeform 19"/>
                  <p:cNvSpPr/>
                  <p:nvPr/>
                </p:nvSpPr>
                <p:spPr bwMode="auto">
                  <a:xfrm>
                    <a:off x="-3440113" y="1538288"/>
                    <a:ext cx="430213" cy="349250"/>
                  </a:xfrm>
                  <a:custGeom>
                    <a:avLst/>
                    <a:gdLst>
                      <a:gd name="T0" fmla="*/ 75 w 115"/>
                      <a:gd name="T1" fmla="*/ 21 h 93"/>
                      <a:gd name="T2" fmla="*/ 10 w 115"/>
                      <a:gd name="T3" fmla="*/ 13 h 93"/>
                      <a:gd name="T4" fmla="*/ 41 w 115"/>
                      <a:gd name="T5" fmla="*/ 71 h 93"/>
                      <a:gd name="T6" fmla="*/ 106 w 115"/>
                      <a:gd name="T7" fmla="*/ 79 h 93"/>
                      <a:gd name="T8" fmla="*/ 75 w 115"/>
                      <a:gd name="T9" fmla="*/ 21 h 93"/>
                    </a:gdLst>
                    <a:ahLst/>
                    <a:cxnLst>
                      <a:cxn ang="0">
                        <a:pos x="T0" y="T1"/>
                      </a:cxn>
                      <a:cxn ang="0">
                        <a:pos x="T2" y="T3"/>
                      </a:cxn>
                      <a:cxn ang="0">
                        <a:pos x="T4" y="T5"/>
                      </a:cxn>
                      <a:cxn ang="0">
                        <a:pos x="T6" y="T7"/>
                      </a:cxn>
                      <a:cxn ang="0">
                        <a:pos x="T8" y="T9"/>
                      </a:cxn>
                    </a:cxnLst>
                    <a:rect l="0" t="0" r="r" b="b"/>
                    <a:pathLst>
                      <a:path w="115" h="93">
                        <a:moveTo>
                          <a:pt x="75" y="21"/>
                        </a:moveTo>
                        <a:cubicBezTo>
                          <a:pt x="49" y="3"/>
                          <a:pt x="19" y="0"/>
                          <a:pt x="10" y="13"/>
                        </a:cubicBezTo>
                        <a:cubicBezTo>
                          <a:pt x="0" y="27"/>
                          <a:pt x="14" y="53"/>
                          <a:pt x="41" y="71"/>
                        </a:cubicBezTo>
                        <a:cubicBezTo>
                          <a:pt x="67" y="90"/>
                          <a:pt x="96" y="93"/>
                          <a:pt x="106" y="79"/>
                        </a:cubicBezTo>
                        <a:cubicBezTo>
                          <a:pt x="115" y="66"/>
                          <a:pt x="102" y="40"/>
                          <a:pt x="7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69" name="Oval 20"/>
                  <p:cNvSpPr>
                    <a:spLocks noChangeArrowheads="1"/>
                  </p:cNvSpPr>
                  <p:nvPr/>
                </p:nvSpPr>
                <p:spPr bwMode="auto">
                  <a:xfrm>
                    <a:off x="-3522663" y="1514476"/>
                    <a:ext cx="160338" cy="161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70" name="Freeform 21"/>
                  <p:cNvSpPr/>
                  <p:nvPr/>
                </p:nvSpPr>
                <p:spPr bwMode="auto">
                  <a:xfrm>
                    <a:off x="-3533775" y="1503363"/>
                    <a:ext cx="179388" cy="180975"/>
                  </a:xfrm>
                  <a:custGeom>
                    <a:avLst/>
                    <a:gdLst>
                      <a:gd name="T0" fmla="*/ 46 w 48"/>
                      <a:gd name="T1" fmla="*/ 24 h 48"/>
                      <a:gd name="T2" fmla="*/ 44 w 48"/>
                      <a:gd name="T3" fmla="*/ 24 h 48"/>
                      <a:gd name="T4" fmla="*/ 38 w 48"/>
                      <a:gd name="T5" fmla="*/ 38 h 48"/>
                      <a:gd name="T6" fmla="*/ 24 w 48"/>
                      <a:gd name="T7" fmla="*/ 44 h 48"/>
                      <a:gd name="T8" fmla="*/ 10 w 48"/>
                      <a:gd name="T9" fmla="*/ 38 h 48"/>
                      <a:gd name="T10" fmla="*/ 5 w 48"/>
                      <a:gd name="T11" fmla="*/ 24 h 48"/>
                      <a:gd name="T12" fmla="*/ 10 w 48"/>
                      <a:gd name="T13" fmla="*/ 10 h 48"/>
                      <a:gd name="T14" fmla="*/ 24 w 48"/>
                      <a:gd name="T15" fmla="*/ 5 h 48"/>
                      <a:gd name="T16" fmla="*/ 38 w 48"/>
                      <a:gd name="T17" fmla="*/ 10 h 48"/>
                      <a:gd name="T18" fmla="*/ 44 w 48"/>
                      <a:gd name="T19" fmla="*/ 24 h 48"/>
                      <a:gd name="T20" fmla="*/ 46 w 48"/>
                      <a:gd name="T21" fmla="*/ 24 h 48"/>
                      <a:gd name="T22" fmla="*/ 48 w 48"/>
                      <a:gd name="T23" fmla="*/ 24 h 48"/>
                      <a:gd name="T24" fmla="*/ 24 w 48"/>
                      <a:gd name="T25" fmla="*/ 0 h 48"/>
                      <a:gd name="T26" fmla="*/ 0 w 48"/>
                      <a:gd name="T27" fmla="*/ 24 h 48"/>
                      <a:gd name="T28" fmla="*/ 24 w 48"/>
                      <a:gd name="T29" fmla="*/ 48 h 48"/>
                      <a:gd name="T30" fmla="*/ 48 w 48"/>
                      <a:gd name="T31" fmla="*/ 24 h 48"/>
                      <a:gd name="T32" fmla="*/ 46 w 48"/>
                      <a:gd name="T3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6" y="24"/>
                        </a:moveTo>
                        <a:cubicBezTo>
                          <a:pt x="44" y="24"/>
                          <a:pt x="44" y="24"/>
                          <a:pt x="44" y="24"/>
                        </a:cubicBezTo>
                        <a:cubicBezTo>
                          <a:pt x="44" y="29"/>
                          <a:pt x="41" y="34"/>
                          <a:pt x="38" y="38"/>
                        </a:cubicBezTo>
                        <a:cubicBezTo>
                          <a:pt x="34" y="41"/>
                          <a:pt x="30" y="44"/>
                          <a:pt x="24" y="44"/>
                        </a:cubicBezTo>
                        <a:cubicBezTo>
                          <a:pt x="19" y="44"/>
                          <a:pt x="14" y="41"/>
                          <a:pt x="10" y="38"/>
                        </a:cubicBezTo>
                        <a:cubicBezTo>
                          <a:pt x="7" y="34"/>
                          <a:pt x="5" y="29"/>
                          <a:pt x="5" y="24"/>
                        </a:cubicBezTo>
                        <a:cubicBezTo>
                          <a:pt x="5" y="19"/>
                          <a:pt x="7" y="14"/>
                          <a:pt x="10" y="10"/>
                        </a:cubicBezTo>
                        <a:cubicBezTo>
                          <a:pt x="14" y="7"/>
                          <a:pt x="19" y="5"/>
                          <a:pt x="24" y="5"/>
                        </a:cubicBezTo>
                        <a:cubicBezTo>
                          <a:pt x="30" y="5"/>
                          <a:pt x="34" y="7"/>
                          <a:pt x="38" y="10"/>
                        </a:cubicBezTo>
                        <a:cubicBezTo>
                          <a:pt x="41" y="14"/>
                          <a:pt x="44" y="19"/>
                          <a:pt x="44" y="24"/>
                        </a:cubicBezTo>
                        <a:cubicBezTo>
                          <a:pt x="46" y="24"/>
                          <a:pt x="46" y="24"/>
                          <a:pt x="46" y="24"/>
                        </a:cubicBezTo>
                        <a:cubicBezTo>
                          <a:pt x="48" y="24"/>
                          <a:pt x="48" y="24"/>
                          <a:pt x="48" y="24"/>
                        </a:cubicBezTo>
                        <a:cubicBezTo>
                          <a:pt x="48" y="11"/>
                          <a:pt x="37" y="0"/>
                          <a:pt x="24" y="0"/>
                        </a:cubicBezTo>
                        <a:cubicBezTo>
                          <a:pt x="11" y="0"/>
                          <a:pt x="0" y="11"/>
                          <a:pt x="0" y="24"/>
                        </a:cubicBezTo>
                        <a:cubicBezTo>
                          <a:pt x="0" y="37"/>
                          <a:pt x="11" y="48"/>
                          <a:pt x="24" y="48"/>
                        </a:cubicBezTo>
                        <a:cubicBezTo>
                          <a:pt x="37" y="48"/>
                          <a:pt x="48" y="37"/>
                          <a:pt x="48" y="24"/>
                        </a:cubicBezTo>
                        <a:lnTo>
                          <a:pt x="46"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71" name="组合 70"/>
            <p:cNvGrpSpPr/>
            <p:nvPr/>
          </p:nvGrpSpPr>
          <p:grpSpPr bwMode="auto">
            <a:xfrm>
              <a:off x="5945188" y="1117600"/>
              <a:ext cx="2339975" cy="1403350"/>
              <a:chOff x="5944931" y="1281970"/>
              <a:chExt cx="2340001" cy="1404080"/>
            </a:xfrm>
          </p:grpSpPr>
          <p:sp>
            <p:nvSpPr>
              <p:cNvPr id="72" name="矩形 133"/>
              <p:cNvSpPr>
                <a:spLocks noChangeArrowheads="1"/>
              </p:cNvSpPr>
              <p:nvPr/>
            </p:nvSpPr>
            <p:spPr bwMode="auto">
              <a:xfrm>
                <a:off x="5944931" y="1855356"/>
                <a:ext cx="2340001" cy="83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73" name="组合 2081"/>
              <p:cNvGrpSpPr/>
              <p:nvPr/>
            </p:nvGrpSpPr>
            <p:grpSpPr bwMode="auto">
              <a:xfrm>
                <a:off x="5944931" y="1281970"/>
                <a:ext cx="2340001" cy="497147"/>
                <a:chOff x="5944931" y="1281970"/>
                <a:chExt cx="2340001" cy="497147"/>
              </a:xfrm>
            </p:grpSpPr>
            <p:sp>
              <p:nvSpPr>
                <p:cNvPr id="74" name="Rectangle 633"/>
                <p:cNvSpPr>
                  <a:spLocks noChangeArrowheads="1"/>
                </p:cNvSpPr>
                <p:nvPr/>
              </p:nvSpPr>
              <p:spPr bwMode="auto">
                <a:xfrm>
                  <a:off x="5944931" y="1281970"/>
                  <a:ext cx="2340001" cy="497146"/>
                </a:xfrm>
                <a:prstGeom prst="rect">
                  <a:avLst/>
                </a:prstGeom>
                <a:solidFill>
                  <a:srgbClr val="00A6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75" name="TextBox 136"/>
                <p:cNvSpPr txBox="1">
                  <a:spLocks noChangeArrowheads="1"/>
                </p:cNvSpPr>
                <p:nvPr/>
              </p:nvSpPr>
              <p:spPr bwMode="auto">
                <a:xfrm>
                  <a:off x="6303751" y="1285147"/>
                  <a:ext cx="1934531"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a:solidFill>
                        <a:srgbClr val="000000"/>
                      </a:solidFill>
                      <a:latin typeface="微软雅黑" panose="020B0503020204020204" pitchFamily="34" charset="-122"/>
                      <a:ea typeface="微软雅黑" panose="020B0503020204020204" pitchFamily="34" charset="-122"/>
                    </a:rPr>
                    <a:t>点击添加文字</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76" name="TextBox 137"/>
                <p:cNvSpPr txBox="1">
                  <a:spLocks noChangeArrowheads="1"/>
                </p:cNvSpPr>
                <p:nvPr/>
              </p:nvSpPr>
              <p:spPr bwMode="auto">
                <a:xfrm>
                  <a:off x="6335284" y="1523510"/>
                  <a:ext cx="1871465" cy="23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srgbClr val="000000"/>
                      </a:solidFill>
                      <a:latin typeface="微软雅黑" panose="020B0503020204020204" pitchFamily="34" charset="-122"/>
                      <a:ea typeface="微软雅黑" panose="020B0503020204020204" pitchFamily="34" charset="-122"/>
                    </a:rPr>
                    <a:t>CLICK TO ADD TEXT</a:t>
                  </a:r>
                  <a:endParaRPr lang="zh-CN" altLang="en-US" sz="900">
                    <a:solidFill>
                      <a:srgbClr val="000000"/>
                    </a:solidFill>
                    <a:latin typeface="微软雅黑" panose="020B0503020204020204" pitchFamily="34" charset="-122"/>
                    <a:ea typeface="微软雅黑" panose="020B0503020204020204" pitchFamily="34" charset="-122"/>
                  </a:endParaRPr>
                </a:p>
              </p:txBody>
            </p:sp>
            <p:sp>
              <p:nvSpPr>
                <p:cNvPr id="77" name="Freeform 25"/>
                <p:cNvSpPr/>
                <p:nvPr/>
              </p:nvSpPr>
              <p:spPr bwMode="auto">
                <a:xfrm>
                  <a:off x="6023348" y="1349342"/>
                  <a:ext cx="363040" cy="363040"/>
                </a:xfrm>
                <a:custGeom>
                  <a:avLst/>
                  <a:gdLst>
                    <a:gd name="T0" fmla="*/ 2147483647 w 33"/>
                    <a:gd name="T1" fmla="*/ 2147483647 h 33"/>
                    <a:gd name="T2" fmla="*/ 2147483647 w 33"/>
                    <a:gd name="T3" fmla="*/ 2147483647 h 33"/>
                    <a:gd name="T4" fmla="*/ 2147483647 w 33"/>
                    <a:gd name="T5" fmla="*/ 2147483647 h 33"/>
                    <a:gd name="T6" fmla="*/ 2147483647 w 33"/>
                    <a:gd name="T7" fmla="*/ 2147483647 h 33"/>
                    <a:gd name="T8" fmla="*/ 2147483647 w 33"/>
                    <a:gd name="T9" fmla="*/ 2147483647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2147483647 w 33"/>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3">
                      <a:moveTo>
                        <a:pt x="28" y="26"/>
                      </a:moveTo>
                      <a:cubicBezTo>
                        <a:pt x="29" y="29"/>
                        <a:pt x="28" y="31"/>
                        <a:pt x="24" y="29"/>
                      </a:cubicBezTo>
                      <a:cubicBezTo>
                        <a:pt x="21" y="28"/>
                        <a:pt x="16" y="29"/>
                        <a:pt x="13" y="31"/>
                      </a:cubicBezTo>
                      <a:cubicBezTo>
                        <a:pt x="10" y="33"/>
                        <a:pt x="7" y="32"/>
                        <a:pt x="8" y="28"/>
                      </a:cubicBezTo>
                      <a:cubicBezTo>
                        <a:pt x="8" y="25"/>
                        <a:pt x="5" y="20"/>
                        <a:pt x="3" y="18"/>
                      </a:cubicBezTo>
                      <a:cubicBezTo>
                        <a:pt x="0" y="15"/>
                        <a:pt x="0" y="13"/>
                        <a:pt x="4" y="12"/>
                      </a:cubicBezTo>
                      <a:cubicBezTo>
                        <a:pt x="7" y="11"/>
                        <a:pt x="11" y="7"/>
                        <a:pt x="12" y="4"/>
                      </a:cubicBezTo>
                      <a:cubicBezTo>
                        <a:pt x="13" y="1"/>
                        <a:pt x="16" y="0"/>
                        <a:pt x="18" y="3"/>
                      </a:cubicBezTo>
                      <a:cubicBezTo>
                        <a:pt x="20" y="6"/>
                        <a:pt x="25" y="9"/>
                        <a:pt x="28" y="9"/>
                      </a:cubicBezTo>
                      <a:cubicBezTo>
                        <a:pt x="32" y="9"/>
                        <a:pt x="33" y="11"/>
                        <a:pt x="31" y="14"/>
                      </a:cubicBezTo>
                      <a:cubicBezTo>
                        <a:pt x="28" y="17"/>
                        <a:pt x="27" y="22"/>
                        <a:pt x="28"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nvGrpSpPr>
            <p:cNvPr id="78" name="组合 77"/>
            <p:cNvGrpSpPr/>
            <p:nvPr/>
          </p:nvGrpSpPr>
          <p:grpSpPr bwMode="auto">
            <a:xfrm>
              <a:off x="858838" y="2716213"/>
              <a:ext cx="2362200" cy="1395412"/>
              <a:chOff x="859068" y="2881762"/>
              <a:chExt cx="2362224" cy="1395422"/>
            </a:xfrm>
          </p:grpSpPr>
          <p:sp>
            <p:nvSpPr>
              <p:cNvPr id="79" name="矩形 159"/>
              <p:cNvSpPr>
                <a:spLocks noChangeArrowheads="1"/>
              </p:cNvSpPr>
              <p:nvPr/>
            </p:nvSpPr>
            <p:spPr bwMode="auto">
              <a:xfrm>
                <a:off x="859068" y="3446916"/>
                <a:ext cx="2339999" cy="83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80" name="组合 2084"/>
              <p:cNvGrpSpPr/>
              <p:nvPr/>
            </p:nvGrpSpPr>
            <p:grpSpPr bwMode="auto">
              <a:xfrm>
                <a:off x="881293" y="2881762"/>
                <a:ext cx="2339999" cy="500066"/>
                <a:chOff x="881293" y="2881762"/>
                <a:chExt cx="2339999" cy="500066"/>
              </a:xfrm>
            </p:grpSpPr>
            <p:sp>
              <p:nvSpPr>
                <p:cNvPr id="81" name="Rectangle 634"/>
                <p:cNvSpPr>
                  <a:spLocks noChangeArrowheads="1"/>
                </p:cNvSpPr>
                <p:nvPr/>
              </p:nvSpPr>
              <p:spPr bwMode="auto">
                <a:xfrm>
                  <a:off x="881293" y="2881762"/>
                  <a:ext cx="2339999" cy="500066"/>
                </a:xfrm>
                <a:prstGeom prst="rect">
                  <a:avLst/>
                </a:prstGeom>
                <a:solidFill>
                  <a:srgbClr val="E348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82" name="TextBox 162"/>
                <p:cNvSpPr txBox="1">
                  <a:spLocks noChangeArrowheads="1"/>
                </p:cNvSpPr>
                <p:nvPr/>
              </p:nvSpPr>
              <p:spPr bwMode="auto">
                <a:xfrm>
                  <a:off x="1231907" y="2886524"/>
                  <a:ext cx="1934531" cy="30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83" name="TextBox 163"/>
                <p:cNvSpPr txBox="1">
                  <a:spLocks noChangeArrowheads="1"/>
                </p:cNvSpPr>
                <p:nvPr/>
              </p:nvSpPr>
              <p:spPr bwMode="auto">
                <a:xfrm>
                  <a:off x="1263440" y="3147137"/>
                  <a:ext cx="1871465" cy="2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84" name="组合 83"/>
                <p:cNvGrpSpPr/>
                <p:nvPr/>
              </p:nvGrpSpPr>
              <p:grpSpPr>
                <a:xfrm>
                  <a:off x="1032574" y="2938617"/>
                  <a:ext cx="397173" cy="397174"/>
                  <a:chOff x="-1231106" y="2853286"/>
                  <a:chExt cx="528637" cy="528638"/>
                </a:xfrm>
                <a:solidFill>
                  <a:schemeClr val="bg1"/>
                </a:solidFill>
              </p:grpSpPr>
              <p:sp>
                <p:nvSpPr>
                  <p:cNvPr id="85" name="Oval 31"/>
                  <p:cNvSpPr>
                    <a:spLocks noChangeArrowheads="1"/>
                  </p:cNvSpPr>
                  <p:nvPr/>
                </p:nvSpPr>
                <p:spPr bwMode="auto">
                  <a:xfrm>
                    <a:off x="-1070768" y="3012036"/>
                    <a:ext cx="209550" cy="211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86" name="Oval 32"/>
                  <p:cNvSpPr>
                    <a:spLocks noChangeArrowheads="1"/>
                  </p:cNvSpPr>
                  <p:nvPr/>
                </p:nvSpPr>
                <p:spPr bwMode="auto">
                  <a:xfrm>
                    <a:off x="-986631" y="2853286"/>
                    <a:ext cx="41275" cy="1254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87" name="Freeform 33"/>
                  <p:cNvSpPr/>
                  <p:nvPr/>
                </p:nvSpPr>
                <p:spPr bwMode="auto">
                  <a:xfrm>
                    <a:off x="-1113631" y="2886624"/>
                    <a:ext cx="92075" cy="117475"/>
                  </a:xfrm>
                  <a:custGeom>
                    <a:avLst/>
                    <a:gdLst>
                      <a:gd name="T0" fmla="*/ 8 w 11"/>
                      <a:gd name="T1" fmla="*/ 5 h 14"/>
                      <a:gd name="T2" fmla="*/ 9 w 11"/>
                      <a:gd name="T3" fmla="*/ 13 h 14"/>
                      <a:gd name="T4" fmla="*/ 3 w 11"/>
                      <a:gd name="T5" fmla="*/ 8 h 14"/>
                      <a:gd name="T6" fmla="*/ 2 w 11"/>
                      <a:gd name="T7" fmla="*/ 0 h 14"/>
                      <a:gd name="T8" fmla="*/ 8 w 11"/>
                      <a:gd name="T9" fmla="*/ 5 h 14"/>
                    </a:gdLst>
                    <a:ahLst/>
                    <a:cxnLst>
                      <a:cxn ang="0">
                        <a:pos x="T0" y="T1"/>
                      </a:cxn>
                      <a:cxn ang="0">
                        <a:pos x="T2" y="T3"/>
                      </a:cxn>
                      <a:cxn ang="0">
                        <a:pos x="T4" y="T5"/>
                      </a:cxn>
                      <a:cxn ang="0">
                        <a:pos x="T6" y="T7"/>
                      </a:cxn>
                      <a:cxn ang="0">
                        <a:pos x="T8" y="T9"/>
                      </a:cxn>
                    </a:cxnLst>
                    <a:rect l="0" t="0" r="r" b="b"/>
                    <a:pathLst>
                      <a:path w="11" h="14">
                        <a:moveTo>
                          <a:pt x="8" y="5"/>
                        </a:moveTo>
                        <a:cubicBezTo>
                          <a:pt x="10" y="9"/>
                          <a:pt x="11" y="12"/>
                          <a:pt x="9" y="13"/>
                        </a:cubicBezTo>
                        <a:cubicBezTo>
                          <a:pt x="8" y="14"/>
                          <a:pt x="5" y="12"/>
                          <a:pt x="3" y="8"/>
                        </a:cubicBezTo>
                        <a:cubicBezTo>
                          <a:pt x="1" y="5"/>
                          <a:pt x="0" y="1"/>
                          <a:pt x="2" y="0"/>
                        </a:cubicBezTo>
                        <a:cubicBezTo>
                          <a:pt x="3" y="0"/>
                          <a:pt x="6" y="2"/>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88" name="Freeform 34"/>
                  <p:cNvSpPr/>
                  <p:nvPr/>
                </p:nvSpPr>
                <p:spPr bwMode="auto">
                  <a:xfrm>
                    <a:off x="-1205706" y="2970761"/>
                    <a:ext cx="125412" cy="92075"/>
                  </a:xfrm>
                  <a:custGeom>
                    <a:avLst/>
                    <a:gdLst>
                      <a:gd name="T0" fmla="*/ 9 w 15"/>
                      <a:gd name="T1" fmla="*/ 3 h 11"/>
                      <a:gd name="T2" fmla="*/ 14 w 15"/>
                      <a:gd name="T3" fmla="*/ 9 h 11"/>
                      <a:gd name="T4" fmla="*/ 6 w 15"/>
                      <a:gd name="T5" fmla="*/ 8 h 11"/>
                      <a:gd name="T6" fmla="*/ 1 w 15"/>
                      <a:gd name="T7" fmla="*/ 2 h 11"/>
                      <a:gd name="T8" fmla="*/ 9 w 15"/>
                      <a:gd name="T9" fmla="*/ 3 h 11"/>
                    </a:gdLst>
                    <a:ahLst/>
                    <a:cxnLst>
                      <a:cxn ang="0">
                        <a:pos x="T0" y="T1"/>
                      </a:cxn>
                      <a:cxn ang="0">
                        <a:pos x="T2" y="T3"/>
                      </a:cxn>
                      <a:cxn ang="0">
                        <a:pos x="T4" y="T5"/>
                      </a:cxn>
                      <a:cxn ang="0">
                        <a:pos x="T6" y="T7"/>
                      </a:cxn>
                      <a:cxn ang="0">
                        <a:pos x="T8" y="T9"/>
                      </a:cxn>
                    </a:cxnLst>
                    <a:rect l="0" t="0" r="r" b="b"/>
                    <a:pathLst>
                      <a:path w="15" h="11">
                        <a:moveTo>
                          <a:pt x="9" y="3"/>
                        </a:moveTo>
                        <a:cubicBezTo>
                          <a:pt x="13" y="5"/>
                          <a:pt x="15" y="8"/>
                          <a:pt x="14" y="9"/>
                        </a:cubicBezTo>
                        <a:cubicBezTo>
                          <a:pt x="13" y="11"/>
                          <a:pt x="10" y="10"/>
                          <a:pt x="6" y="8"/>
                        </a:cubicBezTo>
                        <a:cubicBezTo>
                          <a:pt x="3" y="6"/>
                          <a:pt x="0" y="3"/>
                          <a:pt x="1" y="2"/>
                        </a:cubicBezTo>
                        <a:cubicBezTo>
                          <a:pt x="2" y="0"/>
                          <a:pt x="6" y="1"/>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89" name="Oval 35"/>
                  <p:cNvSpPr>
                    <a:spLocks noChangeArrowheads="1"/>
                  </p:cNvSpPr>
                  <p:nvPr/>
                </p:nvSpPr>
                <p:spPr bwMode="auto">
                  <a:xfrm>
                    <a:off x="-1231106" y="3096174"/>
                    <a:ext cx="12700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0" name="Freeform 36"/>
                  <p:cNvSpPr/>
                  <p:nvPr/>
                </p:nvSpPr>
                <p:spPr bwMode="auto">
                  <a:xfrm>
                    <a:off x="-1205706" y="3172374"/>
                    <a:ext cx="125412" cy="92075"/>
                  </a:xfrm>
                  <a:custGeom>
                    <a:avLst/>
                    <a:gdLst>
                      <a:gd name="T0" fmla="*/ 6 w 15"/>
                      <a:gd name="T1" fmla="*/ 3 h 11"/>
                      <a:gd name="T2" fmla="*/ 14 w 15"/>
                      <a:gd name="T3" fmla="*/ 2 h 11"/>
                      <a:gd name="T4" fmla="*/ 9 w 15"/>
                      <a:gd name="T5" fmla="*/ 8 h 11"/>
                      <a:gd name="T6" fmla="*/ 1 w 15"/>
                      <a:gd name="T7" fmla="*/ 9 h 11"/>
                      <a:gd name="T8" fmla="*/ 6 w 15"/>
                      <a:gd name="T9" fmla="*/ 3 h 11"/>
                    </a:gdLst>
                    <a:ahLst/>
                    <a:cxnLst>
                      <a:cxn ang="0">
                        <a:pos x="T0" y="T1"/>
                      </a:cxn>
                      <a:cxn ang="0">
                        <a:pos x="T2" y="T3"/>
                      </a:cxn>
                      <a:cxn ang="0">
                        <a:pos x="T4" y="T5"/>
                      </a:cxn>
                      <a:cxn ang="0">
                        <a:pos x="T6" y="T7"/>
                      </a:cxn>
                      <a:cxn ang="0">
                        <a:pos x="T8" y="T9"/>
                      </a:cxn>
                    </a:cxnLst>
                    <a:rect l="0" t="0" r="r" b="b"/>
                    <a:pathLst>
                      <a:path w="15" h="11">
                        <a:moveTo>
                          <a:pt x="6" y="3"/>
                        </a:moveTo>
                        <a:cubicBezTo>
                          <a:pt x="10" y="1"/>
                          <a:pt x="13" y="0"/>
                          <a:pt x="14" y="2"/>
                        </a:cubicBezTo>
                        <a:cubicBezTo>
                          <a:pt x="15" y="3"/>
                          <a:pt x="13" y="6"/>
                          <a:pt x="9" y="8"/>
                        </a:cubicBezTo>
                        <a:cubicBezTo>
                          <a:pt x="6" y="10"/>
                          <a:pt x="2" y="11"/>
                          <a:pt x="1" y="9"/>
                        </a:cubicBezTo>
                        <a:cubicBezTo>
                          <a:pt x="0" y="8"/>
                          <a:pt x="3"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1" name="Freeform 37"/>
                  <p:cNvSpPr/>
                  <p:nvPr/>
                </p:nvSpPr>
                <p:spPr bwMode="auto">
                  <a:xfrm>
                    <a:off x="-1113631" y="3231111"/>
                    <a:ext cx="92075" cy="117475"/>
                  </a:xfrm>
                  <a:custGeom>
                    <a:avLst/>
                    <a:gdLst>
                      <a:gd name="T0" fmla="*/ 3 w 11"/>
                      <a:gd name="T1" fmla="*/ 6 h 14"/>
                      <a:gd name="T2" fmla="*/ 9 w 11"/>
                      <a:gd name="T3" fmla="*/ 1 h 14"/>
                      <a:gd name="T4" fmla="*/ 8 w 11"/>
                      <a:gd name="T5" fmla="*/ 9 h 14"/>
                      <a:gd name="T6" fmla="*/ 2 w 11"/>
                      <a:gd name="T7" fmla="*/ 14 h 14"/>
                      <a:gd name="T8" fmla="*/ 3 w 11"/>
                      <a:gd name="T9" fmla="*/ 6 h 14"/>
                    </a:gdLst>
                    <a:ahLst/>
                    <a:cxnLst>
                      <a:cxn ang="0">
                        <a:pos x="T0" y="T1"/>
                      </a:cxn>
                      <a:cxn ang="0">
                        <a:pos x="T2" y="T3"/>
                      </a:cxn>
                      <a:cxn ang="0">
                        <a:pos x="T4" y="T5"/>
                      </a:cxn>
                      <a:cxn ang="0">
                        <a:pos x="T6" y="T7"/>
                      </a:cxn>
                      <a:cxn ang="0">
                        <a:pos x="T8" y="T9"/>
                      </a:cxn>
                    </a:cxnLst>
                    <a:rect l="0" t="0" r="r" b="b"/>
                    <a:pathLst>
                      <a:path w="11" h="14">
                        <a:moveTo>
                          <a:pt x="3" y="6"/>
                        </a:moveTo>
                        <a:cubicBezTo>
                          <a:pt x="5" y="2"/>
                          <a:pt x="8" y="0"/>
                          <a:pt x="9" y="1"/>
                        </a:cubicBezTo>
                        <a:cubicBezTo>
                          <a:pt x="11" y="2"/>
                          <a:pt x="10" y="5"/>
                          <a:pt x="8" y="9"/>
                        </a:cubicBezTo>
                        <a:cubicBezTo>
                          <a:pt x="6" y="12"/>
                          <a:pt x="3" y="14"/>
                          <a:pt x="2" y="14"/>
                        </a:cubicBezTo>
                        <a:cubicBezTo>
                          <a:pt x="0" y="13"/>
                          <a:pt x="1" y="9"/>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2" name="Oval 38"/>
                  <p:cNvSpPr>
                    <a:spLocks noChangeArrowheads="1"/>
                  </p:cNvSpPr>
                  <p:nvPr/>
                </p:nvSpPr>
                <p:spPr bwMode="auto">
                  <a:xfrm>
                    <a:off x="-986631" y="3256511"/>
                    <a:ext cx="41275" cy="1254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3" name="Freeform 39"/>
                  <p:cNvSpPr/>
                  <p:nvPr/>
                </p:nvSpPr>
                <p:spPr bwMode="auto">
                  <a:xfrm>
                    <a:off x="-912018" y="3231111"/>
                    <a:ext cx="84137" cy="117475"/>
                  </a:xfrm>
                  <a:custGeom>
                    <a:avLst/>
                    <a:gdLst>
                      <a:gd name="T0" fmla="*/ 3 w 10"/>
                      <a:gd name="T1" fmla="*/ 9 h 14"/>
                      <a:gd name="T2" fmla="*/ 2 w 10"/>
                      <a:gd name="T3" fmla="*/ 1 h 14"/>
                      <a:gd name="T4" fmla="*/ 8 w 10"/>
                      <a:gd name="T5" fmla="*/ 6 h 14"/>
                      <a:gd name="T6" fmla="*/ 9 w 10"/>
                      <a:gd name="T7" fmla="*/ 14 h 14"/>
                      <a:gd name="T8" fmla="*/ 3 w 10"/>
                      <a:gd name="T9" fmla="*/ 9 h 14"/>
                    </a:gdLst>
                    <a:ahLst/>
                    <a:cxnLst>
                      <a:cxn ang="0">
                        <a:pos x="T0" y="T1"/>
                      </a:cxn>
                      <a:cxn ang="0">
                        <a:pos x="T2" y="T3"/>
                      </a:cxn>
                      <a:cxn ang="0">
                        <a:pos x="T4" y="T5"/>
                      </a:cxn>
                      <a:cxn ang="0">
                        <a:pos x="T6" y="T7"/>
                      </a:cxn>
                      <a:cxn ang="0">
                        <a:pos x="T8" y="T9"/>
                      </a:cxn>
                    </a:cxnLst>
                    <a:rect l="0" t="0" r="r" b="b"/>
                    <a:pathLst>
                      <a:path w="10" h="14">
                        <a:moveTo>
                          <a:pt x="3" y="9"/>
                        </a:moveTo>
                        <a:cubicBezTo>
                          <a:pt x="1" y="5"/>
                          <a:pt x="0" y="2"/>
                          <a:pt x="2" y="1"/>
                        </a:cubicBezTo>
                        <a:cubicBezTo>
                          <a:pt x="3" y="0"/>
                          <a:pt x="6" y="2"/>
                          <a:pt x="8" y="6"/>
                        </a:cubicBezTo>
                        <a:cubicBezTo>
                          <a:pt x="10" y="9"/>
                          <a:pt x="10" y="13"/>
                          <a:pt x="9" y="14"/>
                        </a:cubicBezTo>
                        <a:cubicBezTo>
                          <a:pt x="8" y="14"/>
                          <a:pt x="5" y="12"/>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4" name="Freeform 40"/>
                  <p:cNvSpPr/>
                  <p:nvPr/>
                </p:nvSpPr>
                <p:spPr bwMode="auto">
                  <a:xfrm>
                    <a:off x="-853281" y="3172374"/>
                    <a:ext cx="117475" cy="92075"/>
                  </a:xfrm>
                  <a:custGeom>
                    <a:avLst/>
                    <a:gdLst>
                      <a:gd name="T0" fmla="*/ 6 w 14"/>
                      <a:gd name="T1" fmla="*/ 8 h 11"/>
                      <a:gd name="T2" fmla="*/ 1 w 14"/>
                      <a:gd name="T3" fmla="*/ 2 h 11"/>
                      <a:gd name="T4" fmla="*/ 9 w 14"/>
                      <a:gd name="T5" fmla="*/ 3 h 11"/>
                      <a:gd name="T6" fmla="*/ 14 w 14"/>
                      <a:gd name="T7" fmla="*/ 9 h 11"/>
                      <a:gd name="T8" fmla="*/ 6 w 14"/>
                      <a:gd name="T9" fmla="*/ 8 h 11"/>
                    </a:gdLst>
                    <a:ahLst/>
                    <a:cxnLst>
                      <a:cxn ang="0">
                        <a:pos x="T0" y="T1"/>
                      </a:cxn>
                      <a:cxn ang="0">
                        <a:pos x="T2" y="T3"/>
                      </a:cxn>
                      <a:cxn ang="0">
                        <a:pos x="T4" y="T5"/>
                      </a:cxn>
                      <a:cxn ang="0">
                        <a:pos x="T6" y="T7"/>
                      </a:cxn>
                      <a:cxn ang="0">
                        <a:pos x="T8" y="T9"/>
                      </a:cxn>
                    </a:cxnLst>
                    <a:rect l="0" t="0" r="r" b="b"/>
                    <a:pathLst>
                      <a:path w="14" h="11">
                        <a:moveTo>
                          <a:pt x="6" y="8"/>
                        </a:moveTo>
                        <a:cubicBezTo>
                          <a:pt x="2" y="6"/>
                          <a:pt x="0" y="3"/>
                          <a:pt x="1" y="2"/>
                        </a:cubicBezTo>
                        <a:cubicBezTo>
                          <a:pt x="1" y="0"/>
                          <a:pt x="5" y="1"/>
                          <a:pt x="9" y="3"/>
                        </a:cubicBezTo>
                        <a:cubicBezTo>
                          <a:pt x="12" y="5"/>
                          <a:pt x="14" y="8"/>
                          <a:pt x="14" y="9"/>
                        </a:cubicBezTo>
                        <a:cubicBezTo>
                          <a:pt x="13" y="11"/>
                          <a:pt x="9" y="10"/>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5" name="Oval 41"/>
                  <p:cNvSpPr>
                    <a:spLocks noChangeArrowheads="1"/>
                  </p:cNvSpPr>
                  <p:nvPr/>
                </p:nvSpPr>
                <p:spPr bwMode="auto">
                  <a:xfrm>
                    <a:off x="-827881" y="3096174"/>
                    <a:ext cx="125412"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6" name="Freeform 42"/>
                  <p:cNvSpPr/>
                  <p:nvPr/>
                </p:nvSpPr>
                <p:spPr bwMode="auto">
                  <a:xfrm>
                    <a:off x="-853281" y="2970761"/>
                    <a:ext cx="117475" cy="92075"/>
                  </a:xfrm>
                  <a:custGeom>
                    <a:avLst/>
                    <a:gdLst>
                      <a:gd name="T0" fmla="*/ 9 w 14"/>
                      <a:gd name="T1" fmla="*/ 8 h 11"/>
                      <a:gd name="T2" fmla="*/ 1 w 14"/>
                      <a:gd name="T3" fmla="*/ 9 h 11"/>
                      <a:gd name="T4" fmla="*/ 6 w 14"/>
                      <a:gd name="T5" fmla="*/ 3 h 11"/>
                      <a:gd name="T6" fmla="*/ 14 w 14"/>
                      <a:gd name="T7" fmla="*/ 2 h 11"/>
                      <a:gd name="T8" fmla="*/ 9 w 14"/>
                      <a:gd name="T9" fmla="*/ 8 h 11"/>
                    </a:gdLst>
                    <a:ahLst/>
                    <a:cxnLst>
                      <a:cxn ang="0">
                        <a:pos x="T0" y="T1"/>
                      </a:cxn>
                      <a:cxn ang="0">
                        <a:pos x="T2" y="T3"/>
                      </a:cxn>
                      <a:cxn ang="0">
                        <a:pos x="T4" y="T5"/>
                      </a:cxn>
                      <a:cxn ang="0">
                        <a:pos x="T6" y="T7"/>
                      </a:cxn>
                      <a:cxn ang="0">
                        <a:pos x="T8" y="T9"/>
                      </a:cxn>
                    </a:cxnLst>
                    <a:rect l="0" t="0" r="r" b="b"/>
                    <a:pathLst>
                      <a:path w="14" h="11">
                        <a:moveTo>
                          <a:pt x="9" y="8"/>
                        </a:moveTo>
                        <a:cubicBezTo>
                          <a:pt x="5" y="10"/>
                          <a:pt x="1" y="11"/>
                          <a:pt x="1" y="9"/>
                        </a:cubicBezTo>
                        <a:cubicBezTo>
                          <a:pt x="0" y="8"/>
                          <a:pt x="2" y="5"/>
                          <a:pt x="6" y="3"/>
                        </a:cubicBezTo>
                        <a:cubicBezTo>
                          <a:pt x="9" y="1"/>
                          <a:pt x="13" y="0"/>
                          <a:pt x="14" y="2"/>
                        </a:cubicBezTo>
                        <a:cubicBezTo>
                          <a:pt x="14" y="3"/>
                          <a:pt x="12" y="6"/>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7" name="Freeform 43"/>
                  <p:cNvSpPr/>
                  <p:nvPr/>
                </p:nvSpPr>
                <p:spPr bwMode="auto">
                  <a:xfrm>
                    <a:off x="-912018" y="2886624"/>
                    <a:ext cx="84137" cy="117475"/>
                  </a:xfrm>
                  <a:custGeom>
                    <a:avLst/>
                    <a:gdLst>
                      <a:gd name="T0" fmla="*/ 8 w 10"/>
                      <a:gd name="T1" fmla="*/ 8 h 14"/>
                      <a:gd name="T2" fmla="*/ 2 w 10"/>
                      <a:gd name="T3" fmla="*/ 13 h 14"/>
                      <a:gd name="T4" fmla="*/ 3 w 10"/>
                      <a:gd name="T5" fmla="*/ 5 h 14"/>
                      <a:gd name="T6" fmla="*/ 9 w 10"/>
                      <a:gd name="T7" fmla="*/ 0 h 14"/>
                      <a:gd name="T8" fmla="*/ 8 w 10"/>
                      <a:gd name="T9" fmla="*/ 8 h 14"/>
                    </a:gdLst>
                    <a:ahLst/>
                    <a:cxnLst>
                      <a:cxn ang="0">
                        <a:pos x="T0" y="T1"/>
                      </a:cxn>
                      <a:cxn ang="0">
                        <a:pos x="T2" y="T3"/>
                      </a:cxn>
                      <a:cxn ang="0">
                        <a:pos x="T4" y="T5"/>
                      </a:cxn>
                      <a:cxn ang="0">
                        <a:pos x="T6" y="T7"/>
                      </a:cxn>
                      <a:cxn ang="0">
                        <a:pos x="T8" y="T9"/>
                      </a:cxn>
                    </a:cxnLst>
                    <a:rect l="0" t="0" r="r" b="b"/>
                    <a:pathLst>
                      <a:path w="10" h="14">
                        <a:moveTo>
                          <a:pt x="8" y="8"/>
                        </a:moveTo>
                        <a:cubicBezTo>
                          <a:pt x="6" y="12"/>
                          <a:pt x="3" y="14"/>
                          <a:pt x="2" y="13"/>
                        </a:cubicBezTo>
                        <a:cubicBezTo>
                          <a:pt x="0" y="12"/>
                          <a:pt x="1" y="9"/>
                          <a:pt x="3" y="5"/>
                        </a:cubicBezTo>
                        <a:cubicBezTo>
                          <a:pt x="5" y="2"/>
                          <a:pt x="8" y="0"/>
                          <a:pt x="9" y="0"/>
                        </a:cubicBezTo>
                        <a:cubicBezTo>
                          <a:pt x="10" y="1"/>
                          <a:pt x="10" y="5"/>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98" name="组合 97"/>
            <p:cNvGrpSpPr/>
            <p:nvPr/>
          </p:nvGrpSpPr>
          <p:grpSpPr bwMode="auto">
            <a:xfrm>
              <a:off x="3390900" y="2716213"/>
              <a:ext cx="2351088" cy="1395412"/>
              <a:chOff x="3391628" y="2881762"/>
              <a:chExt cx="2351111" cy="1395422"/>
            </a:xfrm>
          </p:grpSpPr>
          <p:sp>
            <p:nvSpPr>
              <p:cNvPr id="99" name="矩形 177"/>
              <p:cNvSpPr>
                <a:spLocks noChangeArrowheads="1"/>
              </p:cNvSpPr>
              <p:nvPr/>
            </p:nvSpPr>
            <p:spPr bwMode="auto">
              <a:xfrm>
                <a:off x="3391628" y="3446916"/>
                <a:ext cx="2339998" cy="83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sp>
            <p:nvSpPr>
              <p:cNvPr id="100" name="Rectangle 635"/>
              <p:cNvSpPr>
                <a:spLocks noChangeArrowheads="1"/>
              </p:cNvSpPr>
              <p:nvPr/>
            </p:nvSpPr>
            <p:spPr bwMode="auto">
              <a:xfrm>
                <a:off x="3402741" y="2881762"/>
                <a:ext cx="2339998" cy="500066"/>
              </a:xfrm>
              <a:prstGeom prst="rect">
                <a:avLst/>
              </a:prstGeom>
              <a:solidFill>
                <a:srgbClr val="006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101" name="TextBox 180"/>
              <p:cNvSpPr txBox="1">
                <a:spLocks noChangeArrowheads="1"/>
              </p:cNvSpPr>
              <p:nvPr/>
            </p:nvSpPr>
            <p:spPr bwMode="auto">
              <a:xfrm>
                <a:off x="3752680" y="2886524"/>
                <a:ext cx="1934531" cy="30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2" name="TextBox 181"/>
              <p:cNvSpPr txBox="1">
                <a:spLocks noChangeArrowheads="1"/>
              </p:cNvSpPr>
              <p:nvPr/>
            </p:nvSpPr>
            <p:spPr bwMode="auto">
              <a:xfrm>
                <a:off x="3784213" y="3147137"/>
                <a:ext cx="1871465" cy="2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3479493" y="2943909"/>
                <a:ext cx="502023" cy="359785"/>
                <a:chOff x="-1868488" y="2541343"/>
                <a:chExt cx="735012" cy="579437"/>
              </a:xfrm>
              <a:solidFill>
                <a:schemeClr val="bg1"/>
              </a:solidFill>
            </p:grpSpPr>
            <p:sp>
              <p:nvSpPr>
                <p:cNvPr id="104" name="Freeform 49"/>
                <p:cNvSpPr>
                  <a:spLocks noEditPoints="1"/>
                </p:cNvSpPr>
                <p:nvPr/>
              </p:nvSpPr>
              <p:spPr bwMode="auto">
                <a:xfrm>
                  <a:off x="-1868488" y="2604843"/>
                  <a:ext cx="430212" cy="515937"/>
                </a:xfrm>
                <a:custGeom>
                  <a:avLst/>
                  <a:gdLst>
                    <a:gd name="T0" fmla="*/ 33 w 34"/>
                    <a:gd name="T1" fmla="*/ 10 h 41"/>
                    <a:gd name="T2" fmla="*/ 33 w 34"/>
                    <a:gd name="T3" fmla="*/ 9 h 41"/>
                    <a:gd name="T4" fmla="*/ 8 w 34"/>
                    <a:gd name="T5" fmla="*/ 0 h 41"/>
                    <a:gd name="T6" fmla="*/ 7 w 34"/>
                    <a:gd name="T7" fmla="*/ 1 h 41"/>
                    <a:gd name="T8" fmla="*/ 15 w 34"/>
                    <a:gd name="T9" fmla="*/ 16 h 41"/>
                    <a:gd name="T10" fmla="*/ 10 w 34"/>
                    <a:gd name="T11" fmla="*/ 34 h 41"/>
                    <a:gd name="T12" fmla="*/ 1 w 34"/>
                    <a:gd name="T13" fmla="*/ 34 h 41"/>
                    <a:gd name="T14" fmla="*/ 9 w 34"/>
                    <a:gd name="T15" fmla="*/ 39 h 41"/>
                    <a:gd name="T16" fmla="*/ 19 w 34"/>
                    <a:gd name="T17" fmla="*/ 40 h 41"/>
                    <a:gd name="T18" fmla="*/ 12 w 34"/>
                    <a:gd name="T19" fmla="*/ 34 h 41"/>
                    <a:gd name="T20" fmla="*/ 18 w 34"/>
                    <a:gd name="T21" fmla="*/ 17 h 41"/>
                    <a:gd name="T22" fmla="*/ 33 w 34"/>
                    <a:gd name="T23" fmla="*/ 10 h 41"/>
                    <a:gd name="T24" fmla="*/ 18 w 34"/>
                    <a:gd name="T25" fmla="*/ 15 h 41"/>
                    <a:gd name="T26" fmla="*/ 16 w 34"/>
                    <a:gd name="T27" fmla="*/ 14 h 41"/>
                    <a:gd name="T28" fmla="*/ 10 w 34"/>
                    <a:gd name="T29" fmla="*/ 3 h 41"/>
                    <a:gd name="T30" fmla="*/ 11 w 34"/>
                    <a:gd name="T31" fmla="*/ 2 h 41"/>
                    <a:gd name="T32" fmla="*/ 29 w 34"/>
                    <a:gd name="T33" fmla="*/ 8 h 41"/>
                    <a:gd name="T34" fmla="*/ 29 w 34"/>
                    <a:gd name="T35" fmla="*/ 10 h 41"/>
                    <a:gd name="T36" fmla="*/ 18 w 34"/>
                    <a:gd name="T37" fmla="*/ 15 h 41"/>
                    <a:gd name="T38" fmla="*/ 25 w 34"/>
                    <a:gd name="T39" fmla="*/ 9 h 41"/>
                    <a:gd name="T40" fmla="*/ 14 w 34"/>
                    <a:gd name="T41" fmla="*/ 5 h 41"/>
                    <a:gd name="T42" fmla="*/ 13 w 34"/>
                    <a:gd name="T43" fmla="*/ 6 h 41"/>
                    <a:gd name="T44" fmla="*/ 16 w 34"/>
                    <a:gd name="T45" fmla="*/ 13 h 41"/>
                    <a:gd name="T46" fmla="*/ 19 w 34"/>
                    <a:gd name="T47" fmla="*/ 14 h 41"/>
                    <a:gd name="T48" fmla="*/ 25 w 34"/>
                    <a:gd name="T49" fmla="*/ 10 h 41"/>
                    <a:gd name="T50" fmla="*/ 25 w 34"/>
                    <a:gd name="T51"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41">
                      <a:moveTo>
                        <a:pt x="33" y="10"/>
                      </a:moveTo>
                      <a:cubicBezTo>
                        <a:pt x="34" y="9"/>
                        <a:pt x="34" y="9"/>
                        <a:pt x="33" y="9"/>
                      </a:cubicBezTo>
                      <a:cubicBezTo>
                        <a:pt x="8" y="0"/>
                        <a:pt x="8" y="0"/>
                        <a:pt x="8" y="0"/>
                      </a:cubicBezTo>
                      <a:cubicBezTo>
                        <a:pt x="7" y="0"/>
                        <a:pt x="7" y="0"/>
                        <a:pt x="7" y="1"/>
                      </a:cubicBezTo>
                      <a:cubicBezTo>
                        <a:pt x="15" y="16"/>
                        <a:pt x="15" y="16"/>
                        <a:pt x="15" y="16"/>
                      </a:cubicBezTo>
                      <a:cubicBezTo>
                        <a:pt x="10" y="34"/>
                        <a:pt x="10" y="34"/>
                        <a:pt x="10" y="34"/>
                      </a:cubicBezTo>
                      <a:cubicBezTo>
                        <a:pt x="5" y="32"/>
                        <a:pt x="1" y="32"/>
                        <a:pt x="1" y="34"/>
                      </a:cubicBezTo>
                      <a:cubicBezTo>
                        <a:pt x="0" y="35"/>
                        <a:pt x="4" y="37"/>
                        <a:pt x="9" y="39"/>
                      </a:cubicBezTo>
                      <a:cubicBezTo>
                        <a:pt x="14" y="41"/>
                        <a:pt x="19" y="41"/>
                        <a:pt x="19" y="40"/>
                      </a:cubicBezTo>
                      <a:cubicBezTo>
                        <a:pt x="20" y="38"/>
                        <a:pt x="17" y="36"/>
                        <a:pt x="12" y="34"/>
                      </a:cubicBezTo>
                      <a:cubicBezTo>
                        <a:pt x="18" y="17"/>
                        <a:pt x="18" y="17"/>
                        <a:pt x="18" y="17"/>
                      </a:cubicBezTo>
                      <a:lnTo>
                        <a:pt x="33" y="10"/>
                      </a:lnTo>
                      <a:close/>
                      <a:moveTo>
                        <a:pt x="18" y="15"/>
                      </a:moveTo>
                      <a:cubicBezTo>
                        <a:pt x="18" y="15"/>
                        <a:pt x="16" y="15"/>
                        <a:pt x="16" y="14"/>
                      </a:cubicBezTo>
                      <a:cubicBezTo>
                        <a:pt x="10" y="3"/>
                        <a:pt x="10" y="3"/>
                        <a:pt x="10" y="3"/>
                      </a:cubicBezTo>
                      <a:cubicBezTo>
                        <a:pt x="10" y="3"/>
                        <a:pt x="10" y="2"/>
                        <a:pt x="11" y="2"/>
                      </a:cubicBezTo>
                      <a:cubicBezTo>
                        <a:pt x="29" y="8"/>
                        <a:pt x="29" y="8"/>
                        <a:pt x="29" y="8"/>
                      </a:cubicBezTo>
                      <a:cubicBezTo>
                        <a:pt x="30" y="9"/>
                        <a:pt x="30" y="9"/>
                        <a:pt x="29" y="10"/>
                      </a:cubicBezTo>
                      <a:lnTo>
                        <a:pt x="18" y="15"/>
                      </a:lnTo>
                      <a:close/>
                      <a:moveTo>
                        <a:pt x="25" y="9"/>
                      </a:moveTo>
                      <a:cubicBezTo>
                        <a:pt x="14" y="5"/>
                        <a:pt x="14" y="5"/>
                        <a:pt x="14" y="5"/>
                      </a:cubicBezTo>
                      <a:cubicBezTo>
                        <a:pt x="13" y="5"/>
                        <a:pt x="13" y="6"/>
                        <a:pt x="13" y="6"/>
                      </a:cubicBezTo>
                      <a:cubicBezTo>
                        <a:pt x="16" y="13"/>
                        <a:pt x="16" y="13"/>
                        <a:pt x="16" y="13"/>
                      </a:cubicBezTo>
                      <a:cubicBezTo>
                        <a:pt x="17" y="14"/>
                        <a:pt x="18" y="14"/>
                        <a:pt x="19" y="14"/>
                      </a:cubicBezTo>
                      <a:cubicBezTo>
                        <a:pt x="25" y="10"/>
                        <a:pt x="25" y="10"/>
                        <a:pt x="25" y="10"/>
                      </a:cubicBezTo>
                      <a:cubicBezTo>
                        <a:pt x="26" y="10"/>
                        <a:pt x="26"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05" name="Freeform 50"/>
                <p:cNvSpPr>
                  <a:spLocks noEditPoints="1"/>
                </p:cNvSpPr>
                <p:nvPr/>
              </p:nvSpPr>
              <p:spPr bwMode="auto">
                <a:xfrm>
                  <a:off x="-1539876" y="2541343"/>
                  <a:ext cx="406400" cy="503237"/>
                </a:xfrm>
                <a:custGeom>
                  <a:avLst/>
                  <a:gdLst>
                    <a:gd name="T0" fmla="*/ 27 w 32"/>
                    <a:gd name="T1" fmla="*/ 1 h 40"/>
                    <a:gd name="T2" fmla="*/ 26 w 32"/>
                    <a:gd name="T3" fmla="*/ 0 h 40"/>
                    <a:gd name="T4" fmla="*/ 1 w 32"/>
                    <a:gd name="T5" fmla="*/ 7 h 40"/>
                    <a:gd name="T6" fmla="*/ 1 w 32"/>
                    <a:gd name="T7" fmla="*/ 8 h 40"/>
                    <a:gd name="T8" fmla="*/ 16 w 32"/>
                    <a:gd name="T9" fmla="*/ 16 h 40"/>
                    <a:gd name="T10" fmla="*/ 20 w 32"/>
                    <a:gd name="T11" fmla="*/ 34 h 40"/>
                    <a:gd name="T12" fmla="*/ 13 w 32"/>
                    <a:gd name="T13" fmla="*/ 39 h 40"/>
                    <a:gd name="T14" fmla="*/ 23 w 32"/>
                    <a:gd name="T15" fmla="*/ 39 h 40"/>
                    <a:gd name="T16" fmla="*/ 32 w 32"/>
                    <a:gd name="T17" fmla="*/ 34 h 40"/>
                    <a:gd name="T18" fmla="*/ 23 w 32"/>
                    <a:gd name="T19" fmla="*/ 33 h 40"/>
                    <a:gd name="T20" fmla="*/ 18 w 32"/>
                    <a:gd name="T21" fmla="*/ 16 h 40"/>
                    <a:gd name="T22" fmla="*/ 27 w 32"/>
                    <a:gd name="T23" fmla="*/ 1 h 40"/>
                    <a:gd name="T24" fmla="*/ 18 w 32"/>
                    <a:gd name="T25" fmla="*/ 13 h 40"/>
                    <a:gd name="T26" fmla="*/ 15 w 32"/>
                    <a:gd name="T27" fmla="*/ 14 h 40"/>
                    <a:gd name="T28" fmla="*/ 4 w 32"/>
                    <a:gd name="T29" fmla="*/ 8 h 40"/>
                    <a:gd name="T30" fmla="*/ 5 w 32"/>
                    <a:gd name="T31" fmla="*/ 7 h 40"/>
                    <a:gd name="T32" fmla="*/ 23 w 32"/>
                    <a:gd name="T33" fmla="*/ 2 h 40"/>
                    <a:gd name="T34" fmla="*/ 24 w 32"/>
                    <a:gd name="T35" fmla="*/ 3 h 40"/>
                    <a:gd name="T36" fmla="*/ 18 w 32"/>
                    <a:gd name="T37" fmla="*/ 13 h 40"/>
                    <a:gd name="T38" fmla="*/ 20 w 32"/>
                    <a:gd name="T39" fmla="*/ 5 h 40"/>
                    <a:gd name="T40" fmla="*/ 9 w 32"/>
                    <a:gd name="T41" fmla="*/ 8 h 40"/>
                    <a:gd name="T42" fmla="*/ 8 w 32"/>
                    <a:gd name="T43" fmla="*/ 9 h 40"/>
                    <a:gd name="T44" fmla="*/ 15 w 32"/>
                    <a:gd name="T45" fmla="*/ 13 h 40"/>
                    <a:gd name="T46" fmla="*/ 17 w 32"/>
                    <a:gd name="T47" fmla="*/ 12 h 40"/>
                    <a:gd name="T48" fmla="*/ 21 w 32"/>
                    <a:gd name="T49" fmla="*/ 6 h 40"/>
                    <a:gd name="T50" fmla="*/ 20 w 32"/>
                    <a:gd name="T5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0">
                      <a:moveTo>
                        <a:pt x="27" y="1"/>
                      </a:moveTo>
                      <a:cubicBezTo>
                        <a:pt x="28" y="0"/>
                        <a:pt x="27" y="0"/>
                        <a:pt x="26" y="0"/>
                      </a:cubicBezTo>
                      <a:cubicBezTo>
                        <a:pt x="1" y="7"/>
                        <a:pt x="1" y="7"/>
                        <a:pt x="1" y="7"/>
                      </a:cubicBezTo>
                      <a:cubicBezTo>
                        <a:pt x="0" y="7"/>
                        <a:pt x="0" y="8"/>
                        <a:pt x="1" y="8"/>
                      </a:cubicBezTo>
                      <a:cubicBezTo>
                        <a:pt x="16" y="16"/>
                        <a:pt x="16" y="16"/>
                        <a:pt x="16" y="16"/>
                      </a:cubicBezTo>
                      <a:cubicBezTo>
                        <a:pt x="20" y="34"/>
                        <a:pt x="20" y="34"/>
                        <a:pt x="20" y="34"/>
                      </a:cubicBezTo>
                      <a:cubicBezTo>
                        <a:pt x="16" y="35"/>
                        <a:pt x="13" y="37"/>
                        <a:pt x="13" y="39"/>
                      </a:cubicBezTo>
                      <a:cubicBezTo>
                        <a:pt x="14" y="40"/>
                        <a:pt x="18" y="40"/>
                        <a:pt x="23" y="39"/>
                      </a:cubicBezTo>
                      <a:cubicBezTo>
                        <a:pt x="28" y="37"/>
                        <a:pt x="32" y="35"/>
                        <a:pt x="32" y="34"/>
                      </a:cubicBezTo>
                      <a:cubicBezTo>
                        <a:pt x="32" y="32"/>
                        <a:pt x="28" y="32"/>
                        <a:pt x="23" y="33"/>
                      </a:cubicBezTo>
                      <a:cubicBezTo>
                        <a:pt x="18" y="16"/>
                        <a:pt x="18" y="16"/>
                        <a:pt x="18" y="16"/>
                      </a:cubicBezTo>
                      <a:lnTo>
                        <a:pt x="27" y="1"/>
                      </a:lnTo>
                      <a:close/>
                      <a:moveTo>
                        <a:pt x="18" y="13"/>
                      </a:moveTo>
                      <a:cubicBezTo>
                        <a:pt x="17" y="14"/>
                        <a:pt x="16" y="15"/>
                        <a:pt x="15" y="14"/>
                      </a:cubicBezTo>
                      <a:cubicBezTo>
                        <a:pt x="4" y="8"/>
                        <a:pt x="4" y="8"/>
                        <a:pt x="4" y="8"/>
                      </a:cubicBezTo>
                      <a:cubicBezTo>
                        <a:pt x="4" y="8"/>
                        <a:pt x="4" y="7"/>
                        <a:pt x="5" y="7"/>
                      </a:cubicBezTo>
                      <a:cubicBezTo>
                        <a:pt x="23" y="2"/>
                        <a:pt x="23" y="2"/>
                        <a:pt x="23" y="2"/>
                      </a:cubicBezTo>
                      <a:cubicBezTo>
                        <a:pt x="24" y="2"/>
                        <a:pt x="24" y="2"/>
                        <a:pt x="24" y="3"/>
                      </a:cubicBezTo>
                      <a:lnTo>
                        <a:pt x="18" y="13"/>
                      </a:lnTo>
                      <a:close/>
                      <a:moveTo>
                        <a:pt x="20" y="5"/>
                      </a:moveTo>
                      <a:cubicBezTo>
                        <a:pt x="9" y="8"/>
                        <a:pt x="9" y="8"/>
                        <a:pt x="9" y="8"/>
                      </a:cubicBezTo>
                      <a:cubicBezTo>
                        <a:pt x="8" y="8"/>
                        <a:pt x="8" y="9"/>
                        <a:pt x="8" y="9"/>
                      </a:cubicBezTo>
                      <a:cubicBezTo>
                        <a:pt x="15" y="13"/>
                        <a:pt x="15" y="13"/>
                        <a:pt x="15" y="13"/>
                      </a:cubicBezTo>
                      <a:cubicBezTo>
                        <a:pt x="16" y="13"/>
                        <a:pt x="17" y="13"/>
                        <a:pt x="17" y="12"/>
                      </a:cubicBezTo>
                      <a:cubicBezTo>
                        <a:pt x="21" y="6"/>
                        <a:pt x="21" y="6"/>
                        <a:pt x="21" y="6"/>
                      </a:cubicBezTo>
                      <a:cubicBezTo>
                        <a:pt x="21" y="5"/>
                        <a:pt x="21" y="5"/>
                        <a:pt x="2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106" name="组合 105"/>
            <p:cNvGrpSpPr/>
            <p:nvPr/>
          </p:nvGrpSpPr>
          <p:grpSpPr bwMode="auto">
            <a:xfrm>
              <a:off x="5945188" y="2716213"/>
              <a:ext cx="2339975" cy="1395412"/>
              <a:chOff x="5944931" y="2881762"/>
              <a:chExt cx="2340001" cy="1395422"/>
            </a:xfrm>
          </p:grpSpPr>
          <p:sp>
            <p:nvSpPr>
              <p:cNvPr id="107" name="矩形 198"/>
              <p:cNvSpPr>
                <a:spLocks noChangeArrowheads="1"/>
              </p:cNvSpPr>
              <p:nvPr/>
            </p:nvSpPr>
            <p:spPr bwMode="auto">
              <a:xfrm>
                <a:off x="5944931" y="3446916"/>
                <a:ext cx="2340001" cy="83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108" name="组合 2080"/>
              <p:cNvGrpSpPr/>
              <p:nvPr/>
            </p:nvGrpSpPr>
            <p:grpSpPr bwMode="auto">
              <a:xfrm>
                <a:off x="5944931" y="2881762"/>
                <a:ext cx="2340001" cy="500066"/>
                <a:chOff x="5944931" y="2881762"/>
                <a:chExt cx="2340001" cy="500066"/>
              </a:xfrm>
            </p:grpSpPr>
            <p:sp>
              <p:nvSpPr>
                <p:cNvPr id="109" name="Rectangle 636"/>
                <p:cNvSpPr>
                  <a:spLocks noChangeArrowheads="1"/>
                </p:cNvSpPr>
                <p:nvPr/>
              </p:nvSpPr>
              <p:spPr bwMode="auto">
                <a:xfrm>
                  <a:off x="5944931" y="2881762"/>
                  <a:ext cx="2340001" cy="500066"/>
                </a:xfrm>
                <a:prstGeom prst="rect">
                  <a:avLst/>
                </a:prstGeom>
                <a:solidFill>
                  <a:srgbClr val="E5B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110" name="TextBox 201"/>
                <p:cNvSpPr txBox="1">
                  <a:spLocks noChangeArrowheads="1"/>
                </p:cNvSpPr>
                <p:nvPr/>
              </p:nvSpPr>
              <p:spPr bwMode="auto">
                <a:xfrm>
                  <a:off x="6303751" y="2886524"/>
                  <a:ext cx="1934531" cy="30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11" name="TextBox 202"/>
                <p:cNvSpPr txBox="1">
                  <a:spLocks noChangeArrowheads="1"/>
                </p:cNvSpPr>
                <p:nvPr/>
              </p:nvSpPr>
              <p:spPr bwMode="auto">
                <a:xfrm>
                  <a:off x="6335284" y="3134437"/>
                  <a:ext cx="1871465" cy="2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112" name="组合 111"/>
                <p:cNvGrpSpPr/>
                <p:nvPr/>
              </p:nvGrpSpPr>
              <p:grpSpPr>
                <a:xfrm>
                  <a:off x="6043011" y="2965939"/>
                  <a:ext cx="359728" cy="321310"/>
                  <a:chOff x="-1614488" y="3209925"/>
                  <a:chExt cx="327025" cy="292100"/>
                </a:xfrm>
                <a:solidFill>
                  <a:schemeClr val="bg1"/>
                </a:solidFill>
              </p:grpSpPr>
              <p:sp>
                <p:nvSpPr>
                  <p:cNvPr id="113" name="Freeform 55"/>
                  <p:cNvSpPr/>
                  <p:nvPr/>
                </p:nvSpPr>
                <p:spPr bwMode="auto">
                  <a:xfrm>
                    <a:off x="-1382713" y="3216275"/>
                    <a:ext cx="95250" cy="279400"/>
                  </a:xfrm>
                  <a:custGeom>
                    <a:avLst/>
                    <a:gdLst>
                      <a:gd name="T0" fmla="*/ 12 w 14"/>
                      <a:gd name="T1" fmla="*/ 20 h 41"/>
                      <a:gd name="T2" fmla="*/ 0 w 14"/>
                      <a:gd name="T3" fmla="*/ 2 h 41"/>
                      <a:gd name="T4" fmla="*/ 2 w 14"/>
                      <a:gd name="T5" fmla="*/ 0 h 41"/>
                      <a:gd name="T6" fmla="*/ 14 w 14"/>
                      <a:gd name="T7" fmla="*/ 20 h 41"/>
                      <a:gd name="T8" fmla="*/ 1 w 14"/>
                      <a:gd name="T9" fmla="*/ 41 h 41"/>
                      <a:gd name="T10" fmla="*/ 0 w 14"/>
                      <a:gd name="T11" fmla="*/ 39 h 41"/>
                      <a:gd name="T12" fmla="*/ 12 w 14"/>
                      <a:gd name="T13" fmla="*/ 20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12" y="20"/>
                        </a:moveTo>
                        <a:cubicBezTo>
                          <a:pt x="12" y="13"/>
                          <a:pt x="7" y="6"/>
                          <a:pt x="0" y="2"/>
                        </a:cubicBezTo>
                        <a:cubicBezTo>
                          <a:pt x="2" y="0"/>
                          <a:pt x="2" y="0"/>
                          <a:pt x="2" y="0"/>
                        </a:cubicBezTo>
                        <a:cubicBezTo>
                          <a:pt x="9" y="4"/>
                          <a:pt x="14" y="11"/>
                          <a:pt x="14" y="20"/>
                        </a:cubicBezTo>
                        <a:cubicBezTo>
                          <a:pt x="14" y="30"/>
                          <a:pt x="9" y="37"/>
                          <a:pt x="1" y="41"/>
                        </a:cubicBezTo>
                        <a:cubicBezTo>
                          <a:pt x="0" y="39"/>
                          <a:pt x="0" y="39"/>
                          <a:pt x="0" y="39"/>
                        </a:cubicBezTo>
                        <a:cubicBezTo>
                          <a:pt x="7" y="35"/>
                          <a:pt x="12" y="28"/>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14" name="Freeform 56"/>
                  <p:cNvSpPr/>
                  <p:nvPr/>
                </p:nvSpPr>
                <p:spPr bwMode="auto">
                  <a:xfrm>
                    <a:off x="-1416051" y="3244850"/>
                    <a:ext cx="88900" cy="223838"/>
                  </a:xfrm>
                  <a:custGeom>
                    <a:avLst/>
                    <a:gdLst>
                      <a:gd name="T0" fmla="*/ 10 w 13"/>
                      <a:gd name="T1" fmla="*/ 16 h 33"/>
                      <a:gd name="T2" fmla="*/ 1 w 13"/>
                      <a:gd name="T3" fmla="*/ 2 h 33"/>
                      <a:gd name="T4" fmla="*/ 2 w 13"/>
                      <a:gd name="T5" fmla="*/ 0 h 33"/>
                      <a:gd name="T6" fmla="*/ 13 w 13"/>
                      <a:gd name="T7" fmla="*/ 16 h 33"/>
                      <a:gd name="T8" fmla="*/ 1 w 13"/>
                      <a:gd name="T9" fmla="*/ 33 h 33"/>
                      <a:gd name="T10" fmla="*/ 0 w 13"/>
                      <a:gd name="T11" fmla="*/ 31 h 33"/>
                      <a:gd name="T12" fmla="*/ 10 w 13"/>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3" h="33">
                        <a:moveTo>
                          <a:pt x="10" y="16"/>
                        </a:moveTo>
                        <a:cubicBezTo>
                          <a:pt x="10" y="10"/>
                          <a:pt x="6" y="4"/>
                          <a:pt x="1" y="2"/>
                        </a:cubicBezTo>
                        <a:cubicBezTo>
                          <a:pt x="2" y="0"/>
                          <a:pt x="2" y="0"/>
                          <a:pt x="2" y="0"/>
                        </a:cubicBezTo>
                        <a:cubicBezTo>
                          <a:pt x="8" y="2"/>
                          <a:pt x="13" y="9"/>
                          <a:pt x="13" y="16"/>
                        </a:cubicBezTo>
                        <a:cubicBezTo>
                          <a:pt x="13" y="24"/>
                          <a:pt x="8" y="31"/>
                          <a:pt x="1" y="33"/>
                        </a:cubicBezTo>
                        <a:cubicBezTo>
                          <a:pt x="0" y="31"/>
                          <a:pt x="0" y="31"/>
                          <a:pt x="0" y="31"/>
                        </a:cubicBezTo>
                        <a:cubicBezTo>
                          <a:pt x="6" y="29"/>
                          <a:pt x="10" y="23"/>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15" name="Freeform 57"/>
                  <p:cNvSpPr/>
                  <p:nvPr/>
                </p:nvSpPr>
                <p:spPr bwMode="auto">
                  <a:xfrm>
                    <a:off x="-1538288" y="3209925"/>
                    <a:ext cx="95250" cy="292100"/>
                  </a:xfrm>
                  <a:custGeom>
                    <a:avLst/>
                    <a:gdLst>
                      <a:gd name="T0" fmla="*/ 0 w 60"/>
                      <a:gd name="T1" fmla="*/ 56 h 184"/>
                      <a:gd name="T2" fmla="*/ 0 w 60"/>
                      <a:gd name="T3" fmla="*/ 129 h 184"/>
                      <a:gd name="T4" fmla="*/ 34 w 60"/>
                      <a:gd name="T5" fmla="*/ 163 h 184"/>
                      <a:gd name="T6" fmla="*/ 34 w 60"/>
                      <a:gd name="T7" fmla="*/ 94 h 184"/>
                      <a:gd name="T8" fmla="*/ 42 w 60"/>
                      <a:gd name="T9" fmla="*/ 94 h 184"/>
                      <a:gd name="T10" fmla="*/ 42 w 60"/>
                      <a:gd name="T11" fmla="*/ 171 h 184"/>
                      <a:gd name="T12" fmla="*/ 60 w 60"/>
                      <a:gd name="T13" fmla="*/ 184 h 184"/>
                      <a:gd name="T14" fmla="*/ 60 w 60"/>
                      <a:gd name="T15" fmla="*/ 0 h 184"/>
                      <a:gd name="T16" fmla="*/ 0 w 60"/>
                      <a:gd name="T17"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84">
                        <a:moveTo>
                          <a:pt x="0" y="56"/>
                        </a:moveTo>
                        <a:lnTo>
                          <a:pt x="0" y="129"/>
                        </a:lnTo>
                        <a:lnTo>
                          <a:pt x="34" y="163"/>
                        </a:lnTo>
                        <a:lnTo>
                          <a:pt x="34" y="94"/>
                        </a:lnTo>
                        <a:lnTo>
                          <a:pt x="42" y="94"/>
                        </a:lnTo>
                        <a:lnTo>
                          <a:pt x="42" y="171"/>
                        </a:lnTo>
                        <a:lnTo>
                          <a:pt x="60" y="184"/>
                        </a:lnTo>
                        <a:lnTo>
                          <a:pt x="60" y="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16" name="Freeform 58"/>
                  <p:cNvSpPr/>
                  <p:nvPr/>
                </p:nvSpPr>
                <p:spPr bwMode="auto">
                  <a:xfrm>
                    <a:off x="-1614488" y="3298825"/>
                    <a:ext cx="55563" cy="115888"/>
                  </a:xfrm>
                  <a:custGeom>
                    <a:avLst/>
                    <a:gdLst>
                      <a:gd name="T0" fmla="*/ 0 w 35"/>
                      <a:gd name="T1" fmla="*/ 0 h 73"/>
                      <a:gd name="T2" fmla="*/ 0 w 35"/>
                      <a:gd name="T3" fmla="*/ 73 h 73"/>
                      <a:gd name="T4" fmla="*/ 22 w 35"/>
                      <a:gd name="T5" fmla="*/ 73 h 73"/>
                      <a:gd name="T6" fmla="*/ 22 w 35"/>
                      <a:gd name="T7" fmla="*/ 34 h 73"/>
                      <a:gd name="T8" fmla="*/ 26 w 35"/>
                      <a:gd name="T9" fmla="*/ 34 h 73"/>
                      <a:gd name="T10" fmla="*/ 26 w 35"/>
                      <a:gd name="T11" fmla="*/ 73 h 73"/>
                      <a:gd name="T12" fmla="*/ 35 w 35"/>
                      <a:gd name="T13" fmla="*/ 73 h 73"/>
                      <a:gd name="T14" fmla="*/ 35 w 35"/>
                      <a:gd name="T15" fmla="*/ 0 h 73"/>
                      <a:gd name="T16" fmla="*/ 0 w 35"/>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3">
                        <a:moveTo>
                          <a:pt x="0" y="0"/>
                        </a:moveTo>
                        <a:lnTo>
                          <a:pt x="0" y="73"/>
                        </a:lnTo>
                        <a:lnTo>
                          <a:pt x="22" y="73"/>
                        </a:lnTo>
                        <a:lnTo>
                          <a:pt x="22" y="34"/>
                        </a:lnTo>
                        <a:lnTo>
                          <a:pt x="26" y="34"/>
                        </a:lnTo>
                        <a:lnTo>
                          <a:pt x="26" y="73"/>
                        </a:lnTo>
                        <a:lnTo>
                          <a:pt x="35" y="73"/>
                        </a:lnTo>
                        <a:lnTo>
                          <a:pt x="3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sp>
        <p:nvSpPr>
          <p:cNvPr id="118" name="矩形 117"/>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117"/>
                                        </p:tgtEl>
                                      </p:cBhvr>
                                    </p:animEffect>
                                    <p:set>
                                      <p:cBhvr>
                                        <p:cTn id="7" dur="1" fill="hold">
                                          <p:stCondLst>
                                            <p:cond delay="499"/>
                                          </p:stCondLst>
                                        </p:cTn>
                                        <p:tgtEl>
                                          <p:spTgt spid="117"/>
                                        </p:tgtEl>
                                        <p:attrNameLst>
                                          <p:attrName>style.visibility</p:attrName>
                                        </p:attrNameLst>
                                      </p:cBhvr>
                                      <p:to>
                                        <p:strVal val="hidden"/>
                                      </p:to>
                                    </p:set>
                                  </p:childTnLst>
                                </p:cTn>
                              </p:par>
                              <p:par>
                                <p:cTn id="8" presetID="47" presetClass="entr" presetSubtype="0" fill="hold" nodeType="withEffect">
                                  <p:stCondLst>
                                    <p:cond delay="6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90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strVal val="#ppt_x"/>
                                          </p:val>
                                        </p:tav>
                                        <p:tav tm="100000">
                                          <p:val>
                                            <p:strVal val="#ppt_x"/>
                                          </p:val>
                                        </p:tav>
                                      </p:tavLst>
                                    </p:anim>
                                    <p:anim calcmode="lin" valueType="num">
                                      <p:cBhvr>
                                        <p:cTn id="17" dur="500" fill="hold"/>
                                        <p:tgtEl>
                                          <p:spTgt spid="31"/>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120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anim calcmode="lin" valueType="num">
                                      <p:cBhvr>
                                        <p:cTn id="21" dur="500" fill="hold"/>
                                        <p:tgtEl>
                                          <p:spTgt spid="34"/>
                                        </p:tgtEl>
                                        <p:attrNameLst>
                                          <p:attrName>ppt_x</p:attrName>
                                        </p:attrNameLst>
                                      </p:cBhvr>
                                      <p:tavLst>
                                        <p:tav tm="0">
                                          <p:val>
                                            <p:strVal val="#ppt_x"/>
                                          </p:val>
                                        </p:tav>
                                        <p:tav tm="100000">
                                          <p:val>
                                            <p:strVal val="#ppt_x"/>
                                          </p:val>
                                        </p:tav>
                                      </p:tavLst>
                                    </p:anim>
                                    <p:anim calcmode="lin" valueType="num">
                                      <p:cBhvr>
                                        <p:cTn id="22" dur="500" fill="hold"/>
                                        <p:tgtEl>
                                          <p:spTgt spid="3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10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anim calcmode="lin" valueType="num">
                                      <p:cBhvr>
                                        <p:cTn id="26" dur="500" fill="hold"/>
                                        <p:tgtEl>
                                          <p:spTgt spid="37"/>
                                        </p:tgtEl>
                                        <p:attrNameLst>
                                          <p:attrName>ppt_x</p:attrName>
                                        </p:attrNameLst>
                                      </p:cBhvr>
                                      <p:tavLst>
                                        <p:tav tm="0">
                                          <p:val>
                                            <p:strVal val="#ppt_x"/>
                                          </p:val>
                                        </p:tav>
                                        <p:tav tm="100000">
                                          <p:val>
                                            <p:strVal val="#ppt_x"/>
                                          </p:val>
                                        </p:tav>
                                      </p:tavLst>
                                    </p:anim>
                                    <p:anim calcmode="lin" valueType="num">
                                      <p:cBhvr>
                                        <p:cTn id="27" dur="500" fill="hold"/>
                                        <p:tgtEl>
                                          <p:spTgt spid="37"/>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15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anim calcmode="lin" valueType="num">
                                      <p:cBhvr>
                                        <p:cTn id="31" dur="500" fill="hold"/>
                                        <p:tgtEl>
                                          <p:spTgt spid="40"/>
                                        </p:tgtEl>
                                        <p:attrNameLst>
                                          <p:attrName>ppt_x</p:attrName>
                                        </p:attrNameLst>
                                      </p:cBhvr>
                                      <p:tavLst>
                                        <p:tav tm="0">
                                          <p:val>
                                            <p:strVal val="#ppt_x"/>
                                          </p:val>
                                        </p:tav>
                                        <p:tav tm="100000">
                                          <p:val>
                                            <p:strVal val="#ppt_x"/>
                                          </p:val>
                                        </p:tav>
                                      </p:tavLst>
                                    </p:anim>
                                    <p:anim calcmode="lin" valueType="num">
                                      <p:cBhvr>
                                        <p:cTn id="32" dur="500" fill="hold"/>
                                        <p:tgtEl>
                                          <p:spTgt spid="4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8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anim calcmode="lin" valueType="num">
                                      <p:cBhvr>
                                        <p:cTn id="36" dur="500" fill="hold"/>
                                        <p:tgtEl>
                                          <p:spTgt spid="3"/>
                                        </p:tgtEl>
                                        <p:attrNameLst>
                                          <p:attrName>ppt_x</p:attrName>
                                        </p:attrNameLst>
                                      </p:cBhvr>
                                      <p:tavLst>
                                        <p:tav tm="0">
                                          <p:val>
                                            <p:strVal val="#ppt_x"/>
                                          </p:val>
                                        </p:tav>
                                        <p:tav tm="100000">
                                          <p:val>
                                            <p:strVal val="#ppt_x"/>
                                          </p:val>
                                        </p:tav>
                                      </p:tavLst>
                                    </p:anim>
                                    <p:anim calcmode="lin" valueType="num">
                                      <p:cBhvr>
                                        <p:cTn id="37" dur="500" fill="hold"/>
                                        <p:tgtEl>
                                          <p:spTgt spid="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80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anim calcmode="lin" valueType="num">
                                      <p:cBhvr>
                                        <p:cTn id="41" dur="500" fill="hold"/>
                                        <p:tgtEl>
                                          <p:spTgt spid="7"/>
                                        </p:tgtEl>
                                        <p:attrNameLst>
                                          <p:attrName>ppt_x</p:attrName>
                                        </p:attrNameLst>
                                      </p:cBhvr>
                                      <p:tavLst>
                                        <p:tav tm="0">
                                          <p:val>
                                            <p:strVal val="#ppt_x"/>
                                          </p:val>
                                        </p:tav>
                                        <p:tav tm="100000">
                                          <p:val>
                                            <p:strVal val="#ppt_x"/>
                                          </p:val>
                                        </p:tav>
                                      </p:tavLst>
                                    </p:anim>
                                    <p:anim calcmode="lin" valueType="num">
                                      <p:cBhvr>
                                        <p:cTn id="42" dur="5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1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anim calcmode="lin" valueType="num">
                                      <p:cBhvr>
                                        <p:cTn id="46" dur="500" fill="hold"/>
                                        <p:tgtEl>
                                          <p:spTgt spid="8"/>
                                        </p:tgtEl>
                                        <p:attrNameLst>
                                          <p:attrName>ppt_x</p:attrName>
                                        </p:attrNameLst>
                                      </p:cBhvr>
                                      <p:tavLst>
                                        <p:tav tm="0">
                                          <p:val>
                                            <p:strVal val="#ppt_x"/>
                                          </p:val>
                                        </p:tav>
                                        <p:tav tm="100000">
                                          <p:val>
                                            <p:strVal val="#ppt_x"/>
                                          </p:val>
                                        </p:tav>
                                      </p:tavLst>
                                    </p:anim>
                                    <p:anim calcmode="lin" valueType="num">
                                      <p:cBhvr>
                                        <p:cTn id="47" dur="500" fill="hold"/>
                                        <p:tgtEl>
                                          <p:spTgt spid="8"/>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10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anim calcmode="lin" valueType="num">
                                      <p:cBhvr>
                                        <p:cTn id="51" dur="500" fill="hold"/>
                                        <p:tgtEl>
                                          <p:spTgt spid="12"/>
                                        </p:tgtEl>
                                        <p:attrNameLst>
                                          <p:attrName>ppt_x</p:attrName>
                                        </p:attrNameLst>
                                      </p:cBhvr>
                                      <p:tavLst>
                                        <p:tav tm="0">
                                          <p:val>
                                            <p:strVal val="#ppt_x"/>
                                          </p:val>
                                        </p:tav>
                                        <p:tav tm="100000">
                                          <p:val>
                                            <p:strVal val="#ppt_x"/>
                                          </p:val>
                                        </p:tav>
                                      </p:tavLst>
                                    </p:anim>
                                    <p:anim calcmode="lin" valueType="num">
                                      <p:cBhvr>
                                        <p:cTn id="52" dur="500" fill="hold"/>
                                        <p:tgtEl>
                                          <p:spTgt spid="12"/>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140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anim calcmode="lin" valueType="num">
                                      <p:cBhvr>
                                        <p:cTn id="56" dur="500" fill="hold"/>
                                        <p:tgtEl>
                                          <p:spTgt spid="13"/>
                                        </p:tgtEl>
                                        <p:attrNameLst>
                                          <p:attrName>ppt_x</p:attrName>
                                        </p:attrNameLst>
                                      </p:cBhvr>
                                      <p:tavLst>
                                        <p:tav tm="0">
                                          <p:val>
                                            <p:strVal val="#ppt_x"/>
                                          </p:val>
                                        </p:tav>
                                        <p:tav tm="100000">
                                          <p:val>
                                            <p:strVal val="#ppt_x"/>
                                          </p:val>
                                        </p:tav>
                                      </p:tavLst>
                                    </p:anim>
                                    <p:anim calcmode="lin" valueType="num">
                                      <p:cBhvr>
                                        <p:cTn id="57" dur="500" fill="hold"/>
                                        <p:tgtEl>
                                          <p:spTgt spid="1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140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anim calcmode="lin" valueType="num">
                                      <p:cBhvr>
                                        <p:cTn id="61" dur="500" fill="hold"/>
                                        <p:tgtEl>
                                          <p:spTgt spid="17"/>
                                        </p:tgtEl>
                                        <p:attrNameLst>
                                          <p:attrName>ppt_x</p:attrName>
                                        </p:attrNameLst>
                                      </p:cBhvr>
                                      <p:tavLst>
                                        <p:tav tm="0">
                                          <p:val>
                                            <p:strVal val="#ppt_x"/>
                                          </p:val>
                                        </p:tav>
                                        <p:tav tm="100000">
                                          <p:val>
                                            <p:strVal val="#ppt_x"/>
                                          </p:val>
                                        </p:tav>
                                      </p:tavLst>
                                    </p:anim>
                                    <p:anim calcmode="lin" valueType="num">
                                      <p:cBhvr>
                                        <p:cTn id="62" dur="500" fill="hold"/>
                                        <p:tgtEl>
                                          <p:spTgt spid="17"/>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1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anim calcmode="lin" valueType="num">
                                      <p:cBhvr>
                                        <p:cTn id="66" dur="500" fill="hold"/>
                                        <p:tgtEl>
                                          <p:spTgt spid="18"/>
                                        </p:tgtEl>
                                        <p:attrNameLst>
                                          <p:attrName>ppt_x</p:attrName>
                                        </p:attrNameLst>
                                      </p:cBhvr>
                                      <p:tavLst>
                                        <p:tav tm="0">
                                          <p:val>
                                            <p:strVal val="#ppt_x"/>
                                          </p:val>
                                        </p:tav>
                                        <p:tav tm="100000">
                                          <p:val>
                                            <p:strVal val="#ppt_x"/>
                                          </p:val>
                                        </p:tav>
                                      </p:tavLst>
                                    </p:anim>
                                    <p:anim calcmode="lin" valueType="num">
                                      <p:cBhvr>
                                        <p:cTn id="67" dur="500" fill="hold"/>
                                        <p:tgtEl>
                                          <p:spTgt spid="18"/>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110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anim calcmode="lin" valueType="num">
                                      <p:cBhvr>
                                        <p:cTn id="71" dur="500" fill="hold"/>
                                        <p:tgtEl>
                                          <p:spTgt spid="22"/>
                                        </p:tgtEl>
                                        <p:attrNameLst>
                                          <p:attrName>ppt_x</p:attrName>
                                        </p:attrNameLst>
                                      </p:cBhvr>
                                      <p:tavLst>
                                        <p:tav tm="0">
                                          <p:val>
                                            <p:strVal val="#ppt_x"/>
                                          </p:val>
                                        </p:tav>
                                        <p:tav tm="100000">
                                          <p:val>
                                            <p:strVal val="#ppt_x"/>
                                          </p:val>
                                        </p:tav>
                                      </p:tavLst>
                                    </p:anim>
                                    <p:anim calcmode="lin" valueType="num">
                                      <p:cBhvr>
                                        <p:cTn id="72" dur="500" fill="hold"/>
                                        <p:tgtEl>
                                          <p:spTgt spid="22"/>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160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anim calcmode="lin" valueType="num">
                                      <p:cBhvr>
                                        <p:cTn id="76" dur="500" fill="hold"/>
                                        <p:tgtEl>
                                          <p:spTgt spid="23"/>
                                        </p:tgtEl>
                                        <p:attrNameLst>
                                          <p:attrName>ppt_x</p:attrName>
                                        </p:attrNameLst>
                                      </p:cBhvr>
                                      <p:tavLst>
                                        <p:tav tm="0">
                                          <p:val>
                                            <p:strVal val="#ppt_x"/>
                                          </p:val>
                                        </p:tav>
                                        <p:tav tm="100000">
                                          <p:val>
                                            <p:strVal val="#ppt_x"/>
                                          </p:val>
                                        </p:tav>
                                      </p:tavLst>
                                    </p:anim>
                                    <p:anim calcmode="lin" valueType="num">
                                      <p:cBhvr>
                                        <p:cTn id="77" dur="500" fill="hold"/>
                                        <p:tgtEl>
                                          <p:spTgt spid="23"/>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170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anim calcmode="lin" valueType="num">
                                      <p:cBhvr>
                                        <p:cTn id="81" dur="500" fill="hold"/>
                                        <p:tgtEl>
                                          <p:spTgt spid="27"/>
                                        </p:tgtEl>
                                        <p:attrNameLst>
                                          <p:attrName>ppt_x</p:attrName>
                                        </p:attrNameLst>
                                      </p:cBhvr>
                                      <p:tavLst>
                                        <p:tav tm="0">
                                          <p:val>
                                            <p:strVal val="#ppt_x"/>
                                          </p:val>
                                        </p:tav>
                                        <p:tav tm="100000">
                                          <p:val>
                                            <p:strVal val="#ppt_x"/>
                                          </p:val>
                                        </p:tav>
                                      </p:tavLst>
                                    </p:anim>
                                    <p:anim calcmode="lin" valueType="num">
                                      <p:cBhvr>
                                        <p:cTn id="82" dur="500" fill="hold"/>
                                        <p:tgtEl>
                                          <p:spTgt spid="27"/>
                                        </p:tgtEl>
                                        <p:attrNameLst>
                                          <p:attrName>ppt_y</p:attrName>
                                        </p:attrNameLst>
                                      </p:cBhvr>
                                      <p:tavLst>
                                        <p:tav tm="0">
                                          <p:val>
                                            <p:strVal val="#ppt_y+.1"/>
                                          </p:val>
                                        </p:tav>
                                        <p:tav tm="100000">
                                          <p:val>
                                            <p:strVal val="#ppt_y"/>
                                          </p:val>
                                        </p:tav>
                                      </p:tavLst>
                                    </p:anim>
                                  </p:childTnLst>
                                </p:cTn>
                              </p:par>
                              <p:par>
                                <p:cTn id="83" presetID="1" presetClass="entr" presetSubtype="0" fill="hold" grpId="0" nodeType="withEffect">
                                  <p:stCondLst>
                                    <p:cond delay="2700"/>
                                  </p:stCondLst>
                                  <p:childTnLst>
                                    <p:set>
                                      <p:cBhvr>
                                        <p:cTn id="8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4903" y="2286"/>
            <a:ext cx="9236039" cy="6556286"/>
          </a:xfrm>
          <a:prstGeom prst="rect">
            <a:avLst/>
          </a:prstGeom>
        </p:spPr>
      </p:pic>
      <p:pic>
        <p:nvPicPr>
          <p:cNvPr id="31" name="Picture 2" descr="D:\小星星星星星星星\星.素材\我下载的素材\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2" y="-1769199"/>
            <a:ext cx="9077403" cy="6501537"/>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grpSp>
        <p:nvGrpSpPr>
          <p:cNvPr id="2" name="组合 1"/>
          <p:cNvGrpSpPr/>
          <p:nvPr/>
        </p:nvGrpSpPr>
        <p:grpSpPr>
          <a:xfrm>
            <a:off x="2298104" y="3888690"/>
            <a:ext cx="4973718" cy="847882"/>
            <a:chOff x="2298104" y="3888690"/>
            <a:chExt cx="4973718" cy="847882"/>
          </a:xfrm>
        </p:grpSpPr>
        <p:cxnSp>
          <p:nvCxnSpPr>
            <p:cNvPr id="26" name="直接连接符 25"/>
            <p:cNvCxnSpPr/>
            <p:nvPr/>
          </p:nvCxnSpPr>
          <p:spPr>
            <a:xfrm>
              <a:off x="2378840" y="4450010"/>
              <a:ext cx="3343963" cy="0"/>
            </a:xfrm>
            <a:prstGeom prst="line">
              <a:avLst/>
            </a:prstGeom>
            <a:ln>
              <a:solidFill>
                <a:srgbClr val="E5BC00"/>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2301758" y="3888690"/>
              <a:ext cx="2310542" cy="537865"/>
              <a:chOff x="2288966" y="3980742"/>
              <a:chExt cx="2310542" cy="537865"/>
            </a:xfrm>
          </p:grpSpPr>
          <p:sp>
            <p:nvSpPr>
              <p:cNvPr id="29"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合作</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39" name="矩形 38"/>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cooperation</a:t>
                </a:r>
                <a:endParaRPr lang="zh-CN" altLang="en-US" sz="2000" dirty="0">
                  <a:solidFill>
                    <a:prstClr val="black"/>
                  </a:solidFill>
                </a:endParaRPr>
              </a:p>
            </p:txBody>
          </p:sp>
        </p:grpSp>
        <p:sp>
          <p:nvSpPr>
            <p:cNvPr id="43" name="矩形 42"/>
            <p:cNvSpPr>
              <a:spLocks noChangeArrowheads="1"/>
            </p:cNvSpPr>
            <p:nvPr/>
          </p:nvSpPr>
          <p:spPr bwMode="auto">
            <a:xfrm>
              <a:off x="2298104"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grpSp>
      <p:cxnSp>
        <p:nvCxnSpPr>
          <p:cNvPr id="61" name="直接连接符 60"/>
          <p:cNvCxnSpPr/>
          <p:nvPr/>
        </p:nvCxnSpPr>
        <p:spPr>
          <a:xfrm>
            <a:off x="2375186" y="4450010"/>
            <a:ext cx="3343963" cy="0"/>
          </a:xfrm>
          <a:prstGeom prst="line">
            <a:avLst/>
          </a:prstGeom>
          <a:ln>
            <a:solidFill>
              <a:srgbClr val="00A6FB"/>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2298104" y="3888690"/>
            <a:ext cx="2310542" cy="537865"/>
            <a:chOff x="2288966" y="3980742"/>
            <a:chExt cx="2310542" cy="537865"/>
          </a:xfrm>
        </p:grpSpPr>
        <p:sp>
          <p:nvSpPr>
            <p:cNvPr id="63"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分享</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64" name="矩形 63"/>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share</a:t>
              </a:r>
              <a:endParaRPr lang="zh-CN" altLang="en-US" sz="2000" b="1" dirty="0">
                <a:solidFill>
                  <a:prstClr val="black"/>
                </a:solidFill>
              </a:endParaRPr>
            </a:p>
          </p:txBody>
        </p:sp>
      </p:grpSp>
      <p:sp>
        <p:nvSpPr>
          <p:cNvPr id="65" name="矩形 64"/>
          <p:cNvSpPr>
            <a:spLocks noChangeArrowheads="1"/>
          </p:cNvSpPr>
          <p:nvPr/>
        </p:nvSpPr>
        <p:spPr bwMode="auto">
          <a:xfrm>
            <a:off x="2294450"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pic>
        <p:nvPicPr>
          <p:cNvPr id="38" name="图片 37"/>
          <p:cNvPicPr>
            <a:picLocks noChangeAspect="1"/>
          </p:cNvPicPr>
          <p:nvPr/>
        </p:nvPicPr>
        <p:blipFill>
          <a:blip r:embed="rId3">
            <a:extLst>
              <a:ext uri="{28A0092B-C50C-407E-A947-70E740481C1C}">
                <a14:useLocalDpi xmlns:a14="http://schemas.microsoft.com/office/drawing/2010/main" val="0"/>
              </a:ext>
            </a:extLst>
          </a:blip>
          <a:srcRect l="29051"/>
          <a:stretch>
            <a:fillRect/>
          </a:stretch>
        </p:blipFill>
        <p:spPr>
          <a:xfrm>
            <a:off x="6911754"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r="48354"/>
          <a:stretch>
            <a:fillRect/>
          </a:stretch>
        </p:blipFill>
        <p:spPr>
          <a:xfrm>
            <a:off x="-2682747"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9" name="任意多边形 8"/>
          <p:cNvSpPr/>
          <p:nvPr/>
        </p:nvSpPr>
        <p:spPr>
          <a:xfrm>
            <a:off x="8267276"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E5BC0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 name="任意多边形 11"/>
          <p:cNvSpPr/>
          <p:nvPr/>
        </p:nvSpPr>
        <p:spPr>
          <a:xfrm>
            <a:off x="-2591328"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E5BC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rcRect l="28568"/>
          <a:stretch>
            <a:fillRect/>
          </a:stretch>
        </p:blipFill>
        <p:spPr>
          <a:xfrm>
            <a:off x="9141119" y="2286"/>
            <a:ext cx="6879243"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r="71432"/>
          <a:stretch>
            <a:fillRect/>
          </a:stretch>
        </p:blipFill>
        <p:spPr>
          <a:xfrm>
            <a:off x="-2673222" y="2286"/>
            <a:ext cx="2682747"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rcRect l="29051"/>
          <a:stretch>
            <a:fillRect/>
          </a:stretch>
        </p:blipFill>
        <p:spPr>
          <a:xfrm>
            <a:off x="2468378"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rcRect r="48354"/>
          <a:stretch>
            <a:fillRect/>
          </a:stretch>
        </p:blipFill>
        <p:spPr>
          <a:xfrm>
            <a:off x="1685"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34" name="任意多边形 33"/>
          <p:cNvSpPr/>
          <p:nvPr/>
        </p:nvSpPr>
        <p:spPr>
          <a:xfrm>
            <a:off x="2641720"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00A6FB"/>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35" name="任意多边形 34"/>
          <p:cNvSpPr/>
          <p:nvPr/>
        </p:nvSpPr>
        <p:spPr>
          <a:xfrm>
            <a:off x="0"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00A6F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rcRect l="28568"/>
          <a:stretch>
            <a:fillRect/>
          </a:stretch>
        </p:blipFill>
        <p:spPr>
          <a:xfrm>
            <a:off x="2612224" y="2286"/>
            <a:ext cx="6531777"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37" name="图片 36"/>
          <p:cNvPicPr>
            <a:picLocks noChangeAspect="1"/>
          </p:cNvPicPr>
          <p:nvPr/>
        </p:nvPicPr>
        <p:blipFill>
          <a:blip r:embed="rId3">
            <a:extLst>
              <a:ext uri="{28A0092B-C50C-407E-A947-70E740481C1C}">
                <a14:useLocalDpi xmlns:a14="http://schemas.microsoft.com/office/drawing/2010/main" val="0"/>
              </a:ext>
            </a:extLst>
          </a:blip>
          <a:srcRect r="71432"/>
          <a:stretch>
            <a:fillRect/>
          </a:stretch>
        </p:blipFill>
        <p:spPr>
          <a:xfrm>
            <a:off x="1" y="228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spTree>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27743 2.71605E-6 L 3.05556E-6 2.71605E-6 " pathEditMode="relative" rAng="0" ptsTypes="AA">
                                      <p:cBhvr>
                                        <p:cTn id="6" dur="750" spd="-100000" fill="hold"/>
                                        <p:tgtEl>
                                          <p:spTgt spid="40"/>
                                        </p:tgtEl>
                                        <p:attrNameLst>
                                          <p:attrName>ppt_x</p:attrName>
                                          <p:attrName>ppt_y</p:attrName>
                                        </p:attrNameLst>
                                      </p:cBhvr>
                                      <p:rCtr x="-13941" y="0"/>
                                    </p:animMotion>
                                  </p:childTnLst>
                                </p:cTn>
                              </p:par>
                              <p:par>
                                <p:cTn id="7" presetID="63" presetClass="path" presetSubtype="0" accel="50000" decel="50000" fill="hold" nodeType="withEffect">
                                  <p:stCondLst>
                                    <p:cond delay="0"/>
                                  </p:stCondLst>
                                  <p:childTnLst>
                                    <p:animMotion origin="layout" path="M -0.47343 2.71605E-6 L -3.33333E-6 2.71605E-6 " pathEditMode="relative" rAng="0" ptsTypes="AA">
                                      <p:cBhvr>
                                        <p:cTn id="8" dur="750" spd="-100000" fill="hold"/>
                                        <p:tgtEl>
                                          <p:spTgt spid="38"/>
                                        </p:tgtEl>
                                        <p:attrNameLst>
                                          <p:attrName>ppt_x</p:attrName>
                                          <p:attrName>ppt_y</p:attrName>
                                        </p:attrNameLst>
                                      </p:cBhvr>
                                      <p:rCtr x="23663" y="0"/>
                                    </p:animMotion>
                                  </p:childTnLst>
                                </p:cTn>
                              </p:par>
                              <p:par>
                                <p:cTn id="9" presetID="35" presetClass="path" presetSubtype="0" accel="50000" decel="50000" fill="hold" grpId="0" nodeType="withEffect">
                                  <p:stCondLst>
                                    <p:cond delay="600"/>
                                  </p:stCondLst>
                                  <p:childTnLst>
                                    <p:animMotion origin="layout" path="M 0.28264 -1.35802E-6 L -4.44444E-6 -1.35802E-6 " pathEditMode="relative" rAng="0" ptsTypes="AA">
                                      <p:cBhvr>
                                        <p:cTn id="10" dur="750" spd="-100000" fill="hold"/>
                                        <p:tgtEl>
                                          <p:spTgt spid="12"/>
                                        </p:tgtEl>
                                        <p:attrNameLst>
                                          <p:attrName>ppt_x</p:attrName>
                                          <p:attrName>ppt_y</p:attrName>
                                        </p:attrNameLst>
                                      </p:cBhvr>
                                      <p:rCtr x="-14132" y="0"/>
                                    </p:animMotion>
                                  </p:childTnLst>
                                </p:cTn>
                              </p:par>
                              <p:par>
                                <p:cTn id="11" presetID="63" presetClass="path" presetSubtype="0" accel="50000" decel="50000" fill="hold" grpId="0" nodeType="withEffect">
                                  <p:stCondLst>
                                    <p:cond delay="600"/>
                                  </p:stCondLst>
                                  <p:childTnLst>
                                    <p:animMotion origin="layout" path="M -0.61389 -1.35802E-6 L -2.22222E-6 -1.35802E-6 " pathEditMode="relative" rAng="0" ptsTypes="AA">
                                      <p:cBhvr>
                                        <p:cTn id="12" dur="750" spd="-100000" fill="hold"/>
                                        <p:tgtEl>
                                          <p:spTgt spid="9"/>
                                        </p:tgtEl>
                                        <p:attrNameLst>
                                          <p:attrName>ppt_x</p:attrName>
                                          <p:attrName>ppt_y</p:attrName>
                                        </p:attrNameLst>
                                      </p:cBhvr>
                                      <p:rCtr x="30694" y="0"/>
                                    </p:animMotion>
                                  </p:childTnLst>
                                </p:cTn>
                              </p:par>
                              <p:par>
                                <p:cTn id="13" presetID="63" presetClass="path" presetSubtype="0" accel="50000" decel="50000" fill="hold" nodeType="withEffect">
                                  <p:stCondLst>
                                    <p:cond delay="600"/>
                                  </p:stCondLst>
                                  <p:childTnLst>
                                    <p:animMotion origin="layout" path="M 1.38889E-6 0 L 0.28229 0 " pathEditMode="relative" rAng="0" ptsTypes="AA">
                                      <p:cBhvr>
                                        <p:cTn id="14" dur="1250" fill="hold"/>
                                        <p:tgtEl>
                                          <p:spTgt spid="27"/>
                                        </p:tgtEl>
                                        <p:attrNameLst>
                                          <p:attrName>ppt_x</p:attrName>
                                          <p:attrName>ppt_y</p:attrName>
                                        </p:attrNameLst>
                                      </p:cBhvr>
                                      <p:rCtr x="14115" y="0"/>
                                    </p:animMotion>
                                  </p:childTnLst>
                                </p:cTn>
                              </p:par>
                              <p:par>
                                <p:cTn id="15" presetID="35" presetClass="path" presetSubtype="0" accel="50000" decel="50000" fill="hold" nodeType="withEffect">
                                  <p:stCondLst>
                                    <p:cond delay="600"/>
                                  </p:stCondLst>
                                  <p:childTnLst>
                                    <p:animMotion origin="layout" path="M -2.22222E-6 0 L -0.72483 0.00062 " pathEditMode="relative" rAng="0" ptsTypes="AA">
                                      <p:cBhvr>
                                        <p:cTn id="16" dur="1250" fill="hold"/>
                                        <p:tgtEl>
                                          <p:spTgt spid="25"/>
                                        </p:tgtEl>
                                        <p:attrNameLst>
                                          <p:attrName>ppt_x</p:attrName>
                                          <p:attrName>ppt_y</p:attrName>
                                        </p:attrNameLst>
                                      </p:cBhvr>
                                      <p:rCtr x="-37865" y="0"/>
                                    </p:animMotion>
                                  </p:childTnLst>
                                </p:cTn>
                              </p:par>
                              <p:par>
                                <p:cTn id="17" presetID="10" presetClass="exit" presetSubtype="0" fill="hold" nodeType="withEffect">
                                  <p:stCondLst>
                                    <p:cond delay="18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xit" presetSubtype="0" fill="hold" nodeType="withEffect">
                                  <p:stCondLst>
                                    <p:cond delay="180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par>
                                <p:cTn id="23" presetID="10" presetClass="exit" presetSubtype="0" fill="hold" grpId="1" nodeType="withEffect">
                                  <p:stCondLst>
                                    <p:cond delay="180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180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180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nodeType="withEffect">
                                  <p:stCondLst>
                                    <p:cond delay="180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10" presetClass="exit" presetSubtype="0" fill="hold" nodeType="withEffect">
                                  <p:stCondLst>
                                    <p:cond delay="1800"/>
                                  </p:stCondLst>
                                  <p:childTnLst>
                                    <p:animEffect transition="out" filter="fade">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par>
                                <p:cTn id="38" presetID="10" presetClass="exit" presetSubtype="0" fill="hold" nodeType="withEffect">
                                  <p:stCondLst>
                                    <p:cond delay="180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 presetClass="entr" presetSubtype="0" fill="hold" nodeType="withEffect">
                                  <p:stCondLst>
                                    <p:cond delay="160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160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160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1" nodeType="withEffect">
                                  <p:stCondLst>
                                    <p:cond delay="160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1" nodeType="withEffect">
                                  <p:stCondLst>
                                    <p:cond delay="160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160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160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1600"/>
                                  </p:stCondLst>
                                  <p:childTnLst>
                                    <p:set>
                                      <p:cBhvr>
                                        <p:cTn id="56" dur="1" fill="hold">
                                          <p:stCondLst>
                                            <p:cond delay="0"/>
                                          </p:stCondLst>
                                        </p:cTn>
                                        <p:tgtEl>
                                          <p:spTgt spid="30"/>
                                        </p:tgtEl>
                                        <p:attrNameLst>
                                          <p:attrName>style.visibility</p:attrName>
                                        </p:attrNameLst>
                                      </p:cBhvr>
                                      <p:to>
                                        <p:strVal val="visible"/>
                                      </p:to>
                                    </p:set>
                                  </p:childTnLst>
                                </p:cTn>
                              </p:par>
                              <p:par>
                                <p:cTn id="57" presetID="35" presetClass="path" presetSubtype="0" accel="50000" decel="50000" fill="hold" nodeType="withEffect">
                                  <p:stCondLst>
                                    <p:cond delay="2700"/>
                                  </p:stCondLst>
                                  <p:childTnLst>
                                    <p:animMotion origin="layout" path="M 1.66667E-6 0 L -0.51042 0 " pathEditMode="relative" rAng="0" ptsTypes="AA">
                                      <p:cBhvr>
                                        <p:cTn id="58" dur="750" fill="hold"/>
                                        <p:tgtEl>
                                          <p:spTgt spid="37"/>
                                        </p:tgtEl>
                                        <p:attrNameLst>
                                          <p:attrName>ppt_x</p:attrName>
                                          <p:attrName>ppt_y</p:attrName>
                                        </p:attrNameLst>
                                      </p:cBhvr>
                                      <p:rCtr x="-25521" y="0"/>
                                    </p:animMotion>
                                  </p:childTnLst>
                                </p:cTn>
                              </p:par>
                              <p:par>
                                <p:cTn id="59" presetID="35" presetClass="path" presetSubtype="0" accel="50000" decel="50000" fill="hold" nodeType="withEffect">
                                  <p:stCondLst>
                                    <p:cond delay="2700"/>
                                  </p:stCondLst>
                                  <p:childTnLst>
                                    <p:animMotion origin="layout" path="M 1.66667E-6 0 L 0.73472 0 " pathEditMode="relative" rAng="0" ptsTypes="AA">
                                      <p:cBhvr>
                                        <p:cTn id="60" dur="750" fill="hold"/>
                                        <p:tgtEl>
                                          <p:spTgt spid="36"/>
                                        </p:tgtEl>
                                        <p:attrNameLst>
                                          <p:attrName>ppt_x</p:attrName>
                                          <p:attrName>ppt_y</p:attrName>
                                        </p:attrNameLst>
                                      </p:cBhvr>
                                      <p:rCtr x="36736" y="0"/>
                                    </p:animMotion>
                                  </p:childTnLst>
                                </p:cTn>
                              </p:par>
                              <p:par>
                                <p:cTn id="61" presetID="35" presetClass="path" presetSubtype="0" accel="50000" decel="50000" fill="hold" grpId="0" nodeType="withEffect">
                                  <p:stCondLst>
                                    <p:cond delay="2900"/>
                                  </p:stCondLst>
                                  <p:childTnLst>
                                    <p:animMotion origin="layout" path="M 2.22222E-6 -1.35802E-6 L -0.28056 -1.35802E-6 " pathEditMode="relative" rAng="0" ptsTypes="AA">
                                      <p:cBhvr>
                                        <p:cTn id="62" dur="750" fill="hold"/>
                                        <p:tgtEl>
                                          <p:spTgt spid="35"/>
                                        </p:tgtEl>
                                        <p:attrNameLst>
                                          <p:attrName>ppt_x</p:attrName>
                                          <p:attrName>ppt_y</p:attrName>
                                        </p:attrNameLst>
                                      </p:cBhvr>
                                      <p:rCtr x="-14028" y="0"/>
                                    </p:animMotion>
                                  </p:childTnLst>
                                </p:cTn>
                              </p:par>
                              <p:par>
                                <p:cTn id="63" presetID="63" presetClass="path" presetSubtype="0" accel="50000" decel="50000" fill="hold" grpId="0" nodeType="withEffect">
                                  <p:stCondLst>
                                    <p:cond delay="2900"/>
                                  </p:stCondLst>
                                  <p:childTnLst>
                                    <p:animMotion origin="layout" path="M -4.44444E-6 -1.35802E-6 L 0.61355 -1.35802E-6 " pathEditMode="relative" rAng="0" ptsTypes="AA">
                                      <p:cBhvr>
                                        <p:cTn id="64" dur="750" fill="hold"/>
                                        <p:tgtEl>
                                          <p:spTgt spid="34"/>
                                        </p:tgtEl>
                                        <p:attrNameLst>
                                          <p:attrName>ppt_x</p:attrName>
                                          <p:attrName>ppt_y</p:attrName>
                                        </p:attrNameLst>
                                      </p:cBhvr>
                                      <p:rCtr x="30677" y="0"/>
                                    </p:animMotion>
                                  </p:childTnLst>
                                </p:cTn>
                              </p:par>
                              <p:par>
                                <p:cTn id="65" presetID="35" presetClass="path" presetSubtype="0" accel="50000" decel="50000" fill="hold" nodeType="withEffect">
                                  <p:stCondLst>
                                    <p:cond delay="3100"/>
                                  </p:stCondLst>
                                  <p:childTnLst>
                                    <p:animMotion origin="layout" path="M 1.38889E-6 2.71605E-6 L -0.28872 2.71605E-6 " pathEditMode="relative" rAng="0" ptsTypes="AA">
                                      <p:cBhvr>
                                        <p:cTn id="66" dur="750" fill="hold"/>
                                        <p:tgtEl>
                                          <p:spTgt spid="33"/>
                                        </p:tgtEl>
                                        <p:attrNameLst>
                                          <p:attrName>ppt_x</p:attrName>
                                          <p:attrName>ppt_y</p:attrName>
                                        </p:attrNameLst>
                                      </p:cBhvr>
                                      <p:rCtr x="-14444" y="0"/>
                                    </p:animMotion>
                                  </p:childTnLst>
                                </p:cTn>
                              </p:par>
                              <p:par>
                                <p:cTn id="67" presetID="63" presetClass="path" presetSubtype="0" accel="50000" decel="50000" fill="hold" nodeType="withEffect">
                                  <p:stCondLst>
                                    <p:cond delay="3100"/>
                                  </p:stCondLst>
                                  <p:childTnLst>
                                    <p:animMotion origin="layout" path="M 4.16667E-6 2.71605E-6 L 0.49427 2.71605E-6 " pathEditMode="relative" rAng="0" ptsTypes="AA">
                                      <p:cBhvr>
                                        <p:cTn id="68" dur="750" fill="hold"/>
                                        <p:tgtEl>
                                          <p:spTgt spid="32"/>
                                        </p:tgtEl>
                                        <p:attrNameLst>
                                          <p:attrName>ppt_x</p:attrName>
                                          <p:attrName>ppt_y</p:attrName>
                                        </p:attrNameLst>
                                      </p:cBhvr>
                                      <p:rCtr x="24705" y="0"/>
                                    </p:animMotion>
                                  </p:childTnLst>
                                </p:cTn>
                              </p:par>
                              <p:par>
                                <p:cTn id="69" presetID="2" presetClass="entr" presetSubtype="8" decel="100000" fill="hold" nodeType="withEffect">
                                  <p:stCondLst>
                                    <p:cond delay="340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750" fill="hold"/>
                                        <p:tgtEl>
                                          <p:spTgt spid="61"/>
                                        </p:tgtEl>
                                        <p:attrNameLst>
                                          <p:attrName>ppt_x</p:attrName>
                                        </p:attrNameLst>
                                      </p:cBhvr>
                                      <p:tavLst>
                                        <p:tav tm="0">
                                          <p:val>
                                            <p:strVal val="0-#ppt_w/2"/>
                                          </p:val>
                                        </p:tav>
                                        <p:tav tm="100000">
                                          <p:val>
                                            <p:strVal val="#ppt_x"/>
                                          </p:val>
                                        </p:tav>
                                      </p:tavLst>
                                    </p:anim>
                                    <p:anim calcmode="lin" valueType="num">
                                      <p:cBhvr additive="base">
                                        <p:cTn id="72" dur="750" fill="hold"/>
                                        <p:tgtEl>
                                          <p:spTgt spid="61"/>
                                        </p:tgtEl>
                                        <p:attrNameLst>
                                          <p:attrName>ppt_y</p:attrName>
                                        </p:attrNameLst>
                                      </p:cBhvr>
                                      <p:tavLst>
                                        <p:tav tm="0">
                                          <p:val>
                                            <p:strVal val="#ppt_y"/>
                                          </p:val>
                                        </p:tav>
                                        <p:tav tm="100000">
                                          <p:val>
                                            <p:strVal val="#ppt_y"/>
                                          </p:val>
                                        </p:tav>
                                      </p:tavLst>
                                    </p:anim>
                                  </p:childTnLst>
                                </p:cTn>
                              </p:par>
                              <p:par>
                                <p:cTn id="73" presetID="12" presetClass="entr" presetSubtype="4" fill="hold" nodeType="withEffect">
                                  <p:stCondLst>
                                    <p:cond delay="400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500"/>
                                        <p:tgtEl>
                                          <p:spTgt spid="62"/>
                                        </p:tgtEl>
                                        <p:attrNameLst>
                                          <p:attrName>ppt_y</p:attrName>
                                        </p:attrNameLst>
                                      </p:cBhvr>
                                      <p:tavLst>
                                        <p:tav tm="0">
                                          <p:val>
                                            <p:strVal val="#ppt_y+#ppt_h*1.125000"/>
                                          </p:val>
                                        </p:tav>
                                        <p:tav tm="100000">
                                          <p:val>
                                            <p:strVal val="#ppt_y"/>
                                          </p:val>
                                        </p:tav>
                                      </p:tavLst>
                                    </p:anim>
                                    <p:animEffect transition="in" filter="wipe(up)">
                                      <p:cBhvr>
                                        <p:cTn id="76" dur="500"/>
                                        <p:tgtEl>
                                          <p:spTgt spid="62"/>
                                        </p:tgtEl>
                                      </p:cBhvr>
                                    </p:animEffect>
                                  </p:childTnLst>
                                </p:cTn>
                              </p:par>
                              <p:par>
                                <p:cTn id="77" presetID="12" presetClass="entr" presetSubtype="1" fill="hold" grpId="0" nodeType="withEffect">
                                  <p:stCondLst>
                                    <p:cond delay="4000"/>
                                  </p:stCondLst>
                                  <p:childTnLst>
                                    <p:set>
                                      <p:cBhvr>
                                        <p:cTn id="78" dur="1" fill="hold">
                                          <p:stCondLst>
                                            <p:cond delay="0"/>
                                          </p:stCondLst>
                                        </p:cTn>
                                        <p:tgtEl>
                                          <p:spTgt spid="65"/>
                                        </p:tgtEl>
                                        <p:attrNameLst>
                                          <p:attrName>style.visibility</p:attrName>
                                        </p:attrNameLst>
                                      </p:cBhvr>
                                      <p:to>
                                        <p:strVal val="visible"/>
                                      </p:to>
                                    </p:set>
                                    <p:anim calcmode="lin" valueType="num">
                                      <p:cBhvr additive="base">
                                        <p:cTn id="79" dur="500"/>
                                        <p:tgtEl>
                                          <p:spTgt spid="65"/>
                                        </p:tgtEl>
                                        <p:attrNameLst>
                                          <p:attrName>ppt_y</p:attrName>
                                        </p:attrNameLst>
                                      </p:cBhvr>
                                      <p:tavLst>
                                        <p:tav tm="0">
                                          <p:val>
                                            <p:strVal val="#ppt_y-#ppt_h*1.125000"/>
                                          </p:val>
                                        </p:tav>
                                        <p:tav tm="100000">
                                          <p:val>
                                            <p:strVal val="#ppt_y"/>
                                          </p:val>
                                        </p:tav>
                                      </p:tavLst>
                                    </p:anim>
                                    <p:animEffect transition="in" filter="wipe(down)">
                                      <p:cBhvr>
                                        <p:cTn id="80" dur="500"/>
                                        <p:tgtEl>
                                          <p:spTgt spid="65"/>
                                        </p:tgtEl>
                                      </p:cBhvr>
                                    </p:animEffect>
                                  </p:childTnLst>
                                </p:cTn>
                              </p:par>
                              <p:par>
                                <p:cTn id="81" presetID="10" presetClass="exit" presetSubtype="0" fill="hold" nodeType="withEffect">
                                  <p:stCondLst>
                                    <p:cond delay="1800"/>
                                  </p:stCondLst>
                                  <p:childTnLst>
                                    <p:animEffect transition="out" filter="fade">
                                      <p:cBhvr>
                                        <p:cTn id="82" dur="500"/>
                                        <p:tgtEl>
                                          <p:spTgt spid="31"/>
                                        </p:tgtEl>
                                      </p:cBhvr>
                                    </p:animEffect>
                                    <p:set>
                                      <p:cBhvr>
                                        <p:cTn id="83"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 grpId="0" animBg="1"/>
      <p:bldP spid="9" grpId="1" animBg="1"/>
      <p:bldP spid="12" grpId="0" animBg="1"/>
      <p:bldP spid="12" grpId="1" animBg="1"/>
      <p:bldP spid="34" grpId="0" animBg="1"/>
      <p:bldP spid="34" grpId="1" animBg="1"/>
      <p:bldP spid="35" grpId="0" animBg="1"/>
      <p:bldP spid="3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755650" y="3151187"/>
            <a:ext cx="7593013" cy="779463"/>
            <a:chOff x="755650" y="3151187"/>
            <a:chExt cx="7593013" cy="779463"/>
          </a:xfrm>
        </p:grpSpPr>
        <p:grpSp>
          <p:nvGrpSpPr>
            <p:cNvPr id="35" name="组合 34"/>
            <p:cNvGrpSpPr/>
            <p:nvPr/>
          </p:nvGrpSpPr>
          <p:grpSpPr bwMode="auto">
            <a:xfrm>
              <a:off x="755650" y="3181350"/>
              <a:ext cx="1397000" cy="749300"/>
              <a:chOff x="755576" y="3334801"/>
              <a:chExt cx="1397794" cy="749117"/>
            </a:xfrm>
          </p:grpSpPr>
          <p:sp>
            <p:nvSpPr>
              <p:cNvPr id="57" name="TextBox 12"/>
              <p:cNvSpPr txBox="1">
                <a:spLocks noChangeArrowheads="1"/>
              </p:cNvSpPr>
              <p:nvPr/>
            </p:nvSpPr>
            <p:spPr bwMode="auto">
              <a:xfrm>
                <a:off x="755576"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8" name="TextBox 13"/>
              <p:cNvSpPr txBox="1">
                <a:spLocks noChangeArrowheads="1"/>
              </p:cNvSpPr>
              <p:nvPr/>
            </p:nvSpPr>
            <p:spPr bwMode="auto">
              <a:xfrm>
                <a:off x="755576"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dirty="0">
                    <a:solidFill>
                      <a:srgbClr val="595959"/>
                    </a:solidFill>
                    <a:latin typeface="微软雅黑" panose="020B0503020204020204" pitchFamily="34" charset="-122"/>
                    <a:ea typeface="微软雅黑" panose="020B0503020204020204" pitchFamily="34" charset="-122"/>
                  </a:rPr>
                  <a:t>添加文字</a:t>
                </a:r>
                <a:endParaRPr lang="zh-CN" altLang="en-US" sz="1400" dirty="0">
                  <a:solidFill>
                    <a:srgbClr val="595959"/>
                  </a:solidFill>
                  <a:latin typeface="微软雅黑" panose="020B0503020204020204" pitchFamily="34" charset="-122"/>
                  <a:ea typeface="微软雅黑" panose="020B0503020204020204" pitchFamily="34" charset="-122"/>
                </a:endParaRPr>
              </a:p>
            </p:txBody>
          </p:sp>
          <p:sp>
            <p:nvSpPr>
              <p:cNvPr id="59" name="TextBox 14"/>
              <p:cNvSpPr txBox="1">
                <a:spLocks noChangeArrowheads="1"/>
              </p:cNvSpPr>
              <p:nvPr/>
            </p:nvSpPr>
            <p:spPr bwMode="auto">
              <a:xfrm>
                <a:off x="755576"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36" name="直接连接符 35"/>
            <p:cNvCxnSpPr/>
            <p:nvPr/>
          </p:nvCxnSpPr>
          <p:spPr>
            <a:xfrm>
              <a:off x="901700"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bwMode="auto">
            <a:xfrm>
              <a:off x="2305050" y="3181350"/>
              <a:ext cx="1397000" cy="749300"/>
              <a:chOff x="2304399" y="3334801"/>
              <a:chExt cx="1397794" cy="749117"/>
            </a:xfrm>
          </p:grpSpPr>
          <p:sp>
            <p:nvSpPr>
              <p:cNvPr id="54" name="TextBox 17"/>
              <p:cNvSpPr txBox="1">
                <a:spLocks noChangeArrowheads="1"/>
              </p:cNvSpPr>
              <p:nvPr/>
            </p:nvSpPr>
            <p:spPr bwMode="auto">
              <a:xfrm>
                <a:off x="2304399"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5" name="TextBox 18"/>
              <p:cNvSpPr txBox="1">
                <a:spLocks noChangeArrowheads="1"/>
              </p:cNvSpPr>
              <p:nvPr/>
            </p:nvSpPr>
            <p:spPr bwMode="auto">
              <a:xfrm>
                <a:off x="2304399"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6" name="TextBox 19"/>
              <p:cNvSpPr txBox="1">
                <a:spLocks noChangeArrowheads="1"/>
              </p:cNvSpPr>
              <p:nvPr/>
            </p:nvSpPr>
            <p:spPr bwMode="auto">
              <a:xfrm>
                <a:off x="2304399"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dirty="0">
                    <a:solidFill>
                      <a:srgbClr val="595959"/>
                    </a:solidFill>
                    <a:latin typeface="微软雅黑" panose="020B0503020204020204" pitchFamily="34" charset="-122"/>
                    <a:ea typeface="微软雅黑" panose="020B0503020204020204" pitchFamily="34" charset="-122"/>
                  </a:rPr>
                  <a:t>添加文字</a:t>
                </a:r>
                <a:endParaRPr lang="zh-CN" altLang="en-US" sz="1400" dirty="0">
                  <a:solidFill>
                    <a:srgbClr val="595959"/>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a:off x="2451100"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bwMode="auto">
            <a:xfrm>
              <a:off x="3852863" y="3181350"/>
              <a:ext cx="1398587" cy="749300"/>
              <a:chOff x="3853222" y="3334801"/>
              <a:chExt cx="1397794" cy="749117"/>
            </a:xfrm>
          </p:grpSpPr>
          <p:sp>
            <p:nvSpPr>
              <p:cNvPr id="51" name="TextBox 22"/>
              <p:cNvSpPr txBox="1">
                <a:spLocks noChangeArrowheads="1"/>
              </p:cNvSpPr>
              <p:nvPr/>
            </p:nvSpPr>
            <p:spPr bwMode="auto">
              <a:xfrm>
                <a:off x="3853222"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2" name="TextBox 23"/>
              <p:cNvSpPr txBox="1">
                <a:spLocks noChangeArrowheads="1"/>
              </p:cNvSpPr>
              <p:nvPr/>
            </p:nvSpPr>
            <p:spPr bwMode="auto">
              <a:xfrm>
                <a:off x="3853222"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3" name="TextBox 24"/>
              <p:cNvSpPr txBox="1">
                <a:spLocks noChangeArrowheads="1"/>
              </p:cNvSpPr>
              <p:nvPr/>
            </p:nvSpPr>
            <p:spPr bwMode="auto">
              <a:xfrm>
                <a:off x="3853222"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40" name="直接连接符 39"/>
            <p:cNvCxnSpPr/>
            <p:nvPr/>
          </p:nvCxnSpPr>
          <p:spPr>
            <a:xfrm>
              <a:off x="3998913" y="3151187"/>
              <a:ext cx="11064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bwMode="auto">
            <a:xfrm>
              <a:off x="5402263" y="3181350"/>
              <a:ext cx="1397000" cy="749300"/>
              <a:chOff x="5402045" y="3334801"/>
              <a:chExt cx="1397794" cy="749117"/>
            </a:xfrm>
          </p:grpSpPr>
          <p:sp>
            <p:nvSpPr>
              <p:cNvPr id="48" name="TextBox 27"/>
              <p:cNvSpPr txBox="1">
                <a:spLocks noChangeArrowheads="1"/>
              </p:cNvSpPr>
              <p:nvPr/>
            </p:nvSpPr>
            <p:spPr bwMode="auto">
              <a:xfrm>
                <a:off x="5402045"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49" name="TextBox 28"/>
              <p:cNvSpPr txBox="1">
                <a:spLocks noChangeArrowheads="1"/>
              </p:cNvSpPr>
              <p:nvPr/>
            </p:nvSpPr>
            <p:spPr bwMode="auto">
              <a:xfrm>
                <a:off x="5402045"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0" name="TextBox 29"/>
              <p:cNvSpPr txBox="1">
                <a:spLocks noChangeArrowheads="1"/>
              </p:cNvSpPr>
              <p:nvPr/>
            </p:nvSpPr>
            <p:spPr bwMode="auto">
              <a:xfrm>
                <a:off x="5402045"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42" name="直接连接符 41"/>
            <p:cNvCxnSpPr/>
            <p:nvPr/>
          </p:nvCxnSpPr>
          <p:spPr>
            <a:xfrm>
              <a:off x="5548313"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bwMode="auto">
            <a:xfrm>
              <a:off x="6951663" y="3181350"/>
              <a:ext cx="1397000" cy="749300"/>
              <a:chOff x="6950869" y="3334801"/>
              <a:chExt cx="1397794" cy="749117"/>
            </a:xfrm>
          </p:grpSpPr>
          <p:sp>
            <p:nvSpPr>
              <p:cNvPr id="45" name="TextBox 32"/>
              <p:cNvSpPr txBox="1">
                <a:spLocks noChangeArrowheads="1"/>
              </p:cNvSpPr>
              <p:nvPr/>
            </p:nvSpPr>
            <p:spPr bwMode="auto">
              <a:xfrm>
                <a:off x="6950869"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46" name="TextBox 33"/>
              <p:cNvSpPr txBox="1">
                <a:spLocks noChangeArrowheads="1"/>
              </p:cNvSpPr>
              <p:nvPr/>
            </p:nvSpPr>
            <p:spPr bwMode="auto">
              <a:xfrm>
                <a:off x="6950869"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dirty="0">
                    <a:solidFill>
                      <a:srgbClr val="595959"/>
                    </a:solidFill>
                    <a:latin typeface="微软雅黑" panose="020B0503020204020204" pitchFamily="34" charset="-122"/>
                    <a:ea typeface="微软雅黑" panose="020B0503020204020204" pitchFamily="34" charset="-122"/>
                  </a:rPr>
                  <a:t>添加文字</a:t>
                </a:r>
                <a:endParaRPr lang="zh-CN" altLang="en-US" sz="1400" dirty="0">
                  <a:solidFill>
                    <a:srgbClr val="595959"/>
                  </a:solidFill>
                  <a:latin typeface="微软雅黑" panose="020B0503020204020204" pitchFamily="34" charset="-122"/>
                  <a:ea typeface="微软雅黑" panose="020B0503020204020204" pitchFamily="34" charset="-122"/>
                </a:endParaRPr>
              </a:p>
            </p:txBody>
          </p:sp>
          <p:sp>
            <p:nvSpPr>
              <p:cNvPr id="47" name="TextBox 34"/>
              <p:cNvSpPr txBox="1">
                <a:spLocks noChangeArrowheads="1"/>
              </p:cNvSpPr>
              <p:nvPr/>
            </p:nvSpPr>
            <p:spPr bwMode="auto">
              <a:xfrm>
                <a:off x="6950869"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44" name="直接连接符 43"/>
            <p:cNvCxnSpPr/>
            <p:nvPr/>
          </p:nvCxnSpPr>
          <p:spPr>
            <a:xfrm>
              <a:off x="7097713"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41375" y="1265237"/>
            <a:ext cx="7421563" cy="1747838"/>
            <a:chOff x="841375" y="1265237"/>
            <a:chExt cx="7421563" cy="1747838"/>
          </a:xfrm>
        </p:grpSpPr>
        <p:grpSp>
          <p:nvGrpSpPr>
            <p:cNvPr id="61" name="组合 60"/>
            <p:cNvGrpSpPr/>
            <p:nvPr/>
          </p:nvGrpSpPr>
          <p:grpSpPr bwMode="auto">
            <a:xfrm>
              <a:off x="841375" y="1265237"/>
              <a:ext cx="1225550" cy="1747838"/>
              <a:chOff x="841698" y="1419622"/>
              <a:chExt cx="1225550" cy="1747838"/>
            </a:xfrm>
          </p:grpSpPr>
          <p:sp>
            <p:nvSpPr>
              <p:cNvPr id="74" name="Freeform 6"/>
              <p:cNvSpPr/>
              <p:nvPr/>
            </p:nvSpPr>
            <p:spPr bwMode="auto">
              <a:xfrm>
                <a:off x="841698" y="1419622"/>
                <a:ext cx="1225550" cy="1747838"/>
              </a:xfrm>
              <a:custGeom>
                <a:avLst/>
                <a:gdLst>
                  <a:gd name="T0" fmla="*/ 41823181 w 238"/>
                  <a:gd name="T1" fmla="*/ 20758147 h 340"/>
                  <a:gd name="T2" fmla="*/ 20911591 w 238"/>
                  <a:gd name="T3" fmla="*/ 0 h 340"/>
                  <a:gd name="T4" fmla="*/ 0 w 238"/>
                  <a:gd name="T5" fmla="*/ 20758147 h 340"/>
                  <a:gd name="T6" fmla="*/ 13712772 w 238"/>
                  <a:gd name="T7" fmla="*/ 40318510 h 340"/>
                  <a:gd name="T8" fmla="*/ 13712772 w 238"/>
                  <a:gd name="T9" fmla="*/ 43829608 h 340"/>
                  <a:gd name="T10" fmla="*/ 9639620 w 238"/>
                  <a:gd name="T11" fmla="*/ 43829608 h 340"/>
                  <a:gd name="T12" fmla="*/ 20911591 w 238"/>
                  <a:gd name="T13" fmla="*/ 59344241 h 340"/>
                  <a:gd name="T14" fmla="*/ 32188710 w 238"/>
                  <a:gd name="T15" fmla="*/ 43829608 h 340"/>
                  <a:gd name="T16" fmla="*/ 27961078 w 238"/>
                  <a:gd name="T17" fmla="*/ 43829608 h 340"/>
                  <a:gd name="T18" fmla="*/ 27961078 w 238"/>
                  <a:gd name="T19" fmla="*/ 40318510 h 340"/>
                  <a:gd name="T20" fmla="*/ 41823181 w 238"/>
                  <a:gd name="T21" fmla="*/ 207581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0"/>
                      <a:pt x="32"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1"/>
                      <a:pt x="159" y="231"/>
                      <a:pt x="159" y="231"/>
                    </a:cubicBezTo>
                    <a:cubicBezTo>
                      <a:pt x="205" y="215"/>
                      <a:pt x="238" y="171"/>
                      <a:pt x="238" y="119"/>
                    </a:cubicBezTo>
                    <a:close/>
                  </a:path>
                </a:pathLst>
              </a:custGeom>
              <a:solidFill>
                <a:srgbClr val="006DB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5" name="TextBox 36"/>
              <p:cNvSpPr txBox="1"/>
              <p:nvPr/>
            </p:nvSpPr>
            <p:spPr>
              <a:xfrm>
                <a:off x="1005211" y="1741885"/>
                <a:ext cx="1038224"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2" name="组合 61"/>
            <p:cNvGrpSpPr/>
            <p:nvPr/>
          </p:nvGrpSpPr>
          <p:grpSpPr bwMode="auto">
            <a:xfrm>
              <a:off x="2387600" y="1265237"/>
              <a:ext cx="1246561" cy="1747838"/>
              <a:chOff x="2388140" y="1419622"/>
              <a:chExt cx="1246560" cy="1747838"/>
            </a:xfrm>
          </p:grpSpPr>
          <p:sp>
            <p:nvSpPr>
              <p:cNvPr id="72" name="Freeform 21"/>
              <p:cNvSpPr/>
              <p:nvPr/>
            </p:nvSpPr>
            <p:spPr bwMode="auto">
              <a:xfrm>
                <a:off x="2388140" y="1419622"/>
                <a:ext cx="1230312" cy="1747838"/>
              </a:xfrm>
              <a:custGeom>
                <a:avLst/>
                <a:gdLst>
                  <a:gd name="T0" fmla="*/ 41949006 w 239"/>
                  <a:gd name="T1" fmla="*/ 20758147 h 340"/>
                  <a:gd name="T2" fmla="*/ 21049145 w 239"/>
                  <a:gd name="T3" fmla="*/ 0 h 340"/>
                  <a:gd name="T4" fmla="*/ 0 w 239"/>
                  <a:gd name="T5" fmla="*/ 20758147 h 340"/>
                  <a:gd name="T6" fmla="*/ 13687864 w 239"/>
                  <a:gd name="T7" fmla="*/ 40318510 h 340"/>
                  <a:gd name="T8" fmla="*/ 13687864 w 239"/>
                  <a:gd name="T9" fmla="*/ 43829608 h 340"/>
                  <a:gd name="T10" fmla="*/ 9847644 w 239"/>
                  <a:gd name="T11" fmla="*/ 43829608 h 340"/>
                  <a:gd name="T12" fmla="*/ 21049145 w 239"/>
                  <a:gd name="T13" fmla="*/ 59344241 h 340"/>
                  <a:gd name="T14" fmla="*/ 32317568 w 239"/>
                  <a:gd name="T15" fmla="*/ 43829608 h 340"/>
                  <a:gd name="T16" fmla="*/ 28091266 w 239"/>
                  <a:gd name="T17" fmla="*/ 43829608 h 340"/>
                  <a:gd name="T18" fmla="*/ 28091266 w 239"/>
                  <a:gd name="T19" fmla="*/ 40318510 h 340"/>
                  <a:gd name="T20" fmla="*/ 41949006 w 239"/>
                  <a:gd name="T21" fmla="*/ 207581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9" h="340">
                    <a:moveTo>
                      <a:pt x="239" y="119"/>
                    </a:moveTo>
                    <a:cubicBezTo>
                      <a:pt x="239" y="53"/>
                      <a:pt x="185" y="0"/>
                      <a:pt x="120" y="0"/>
                    </a:cubicBezTo>
                    <a:cubicBezTo>
                      <a:pt x="54" y="0"/>
                      <a:pt x="0" y="53"/>
                      <a:pt x="0" y="119"/>
                    </a:cubicBezTo>
                    <a:cubicBezTo>
                      <a:pt x="0" y="170"/>
                      <a:pt x="33" y="214"/>
                      <a:pt x="78" y="231"/>
                    </a:cubicBezTo>
                    <a:cubicBezTo>
                      <a:pt x="78" y="251"/>
                      <a:pt x="78" y="251"/>
                      <a:pt x="78" y="251"/>
                    </a:cubicBezTo>
                    <a:cubicBezTo>
                      <a:pt x="56" y="251"/>
                      <a:pt x="56" y="251"/>
                      <a:pt x="56" y="251"/>
                    </a:cubicBezTo>
                    <a:cubicBezTo>
                      <a:pt x="120" y="340"/>
                      <a:pt x="120" y="340"/>
                      <a:pt x="120" y="340"/>
                    </a:cubicBezTo>
                    <a:cubicBezTo>
                      <a:pt x="184" y="251"/>
                      <a:pt x="184" y="251"/>
                      <a:pt x="184" y="251"/>
                    </a:cubicBezTo>
                    <a:cubicBezTo>
                      <a:pt x="160" y="251"/>
                      <a:pt x="160" y="251"/>
                      <a:pt x="160" y="251"/>
                    </a:cubicBezTo>
                    <a:cubicBezTo>
                      <a:pt x="160" y="231"/>
                      <a:pt x="160" y="231"/>
                      <a:pt x="160" y="231"/>
                    </a:cubicBezTo>
                    <a:cubicBezTo>
                      <a:pt x="206" y="215"/>
                      <a:pt x="239" y="171"/>
                      <a:pt x="239" y="119"/>
                    </a:cubicBezTo>
                    <a:close/>
                  </a:path>
                </a:pathLst>
              </a:custGeom>
              <a:solidFill>
                <a:srgbClr val="E5BC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3" name="TextBox 37"/>
              <p:cNvSpPr txBox="1"/>
              <p:nvPr/>
            </p:nvSpPr>
            <p:spPr>
              <a:xfrm>
                <a:off x="2567528" y="1741885"/>
                <a:ext cx="1067172"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3" name="组合 62"/>
            <p:cNvGrpSpPr/>
            <p:nvPr/>
          </p:nvGrpSpPr>
          <p:grpSpPr bwMode="auto">
            <a:xfrm>
              <a:off x="3938588" y="1265237"/>
              <a:ext cx="1225550" cy="1747838"/>
              <a:chOff x="3939344" y="1419622"/>
              <a:chExt cx="1225550" cy="1747838"/>
            </a:xfrm>
          </p:grpSpPr>
          <p:sp>
            <p:nvSpPr>
              <p:cNvPr id="70" name="Freeform 66"/>
              <p:cNvSpPr/>
              <p:nvPr/>
            </p:nvSpPr>
            <p:spPr bwMode="auto">
              <a:xfrm>
                <a:off x="3939344" y="1419622"/>
                <a:ext cx="1225550" cy="1747838"/>
              </a:xfrm>
              <a:custGeom>
                <a:avLst/>
                <a:gdLst>
                  <a:gd name="T0" fmla="*/ 8122 w 238"/>
                  <a:gd name="T1" fmla="*/ 4038 h 340"/>
                  <a:gd name="T2" fmla="*/ 4061 w 238"/>
                  <a:gd name="T3" fmla="*/ 0 h 340"/>
                  <a:gd name="T4" fmla="*/ 0 w 238"/>
                  <a:gd name="T5" fmla="*/ 4038 h 340"/>
                  <a:gd name="T6" fmla="*/ 2663 w 238"/>
                  <a:gd name="T7" fmla="*/ 7843 h 340"/>
                  <a:gd name="T8" fmla="*/ 2663 w 238"/>
                  <a:gd name="T9" fmla="*/ 8526 h 340"/>
                  <a:gd name="T10" fmla="*/ 1872 w 238"/>
                  <a:gd name="T11" fmla="*/ 8526 h 340"/>
                  <a:gd name="T12" fmla="*/ 4061 w 238"/>
                  <a:gd name="T13" fmla="*/ 11544 h 340"/>
                  <a:gd name="T14" fmla="*/ 6251 w 238"/>
                  <a:gd name="T15" fmla="*/ 8526 h 340"/>
                  <a:gd name="T16" fmla="*/ 5430 w 238"/>
                  <a:gd name="T17" fmla="*/ 8526 h 340"/>
                  <a:gd name="T18" fmla="*/ 5430 w 238"/>
                  <a:gd name="T19" fmla="*/ 7875 h 340"/>
                  <a:gd name="T20" fmla="*/ 8122 w 238"/>
                  <a:gd name="T21" fmla="*/ 4038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4"/>
                      <a:pt x="185" y="0"/>
                      <a:pt x="119" y="0"/>
                    </a:cubicBezTo>
                    <a:cubicBezTo>
                      <a:pt x="53" y="0"/>
                      <a:pt x="0" y="54"/>
                      <a:pt x="0" y="119"/>
                    </a:cubicBezTo>
                    <a:cubicBezTo>
                      <a:pt x="0" y="171"/>
                      <a:pt x="33" y="215"/>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71" name="TextBox 38"/>
              <p:cNvSpPr txBox="1"/>
              <p:nvPr/>
            </p:nvSpPr>
            <p:spPr>
              <a:xfrm>
                <a:off x="4115556" y="1741885"/>
                <a:ext cx="973138"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4" name="组合 63"/>
            <p:cNvGrpSpPr/>
            <p:nvPr/>
          </p:nvGrpSpPr>
          <p:grpSpPr bwMode="auto">
            <a:xfrm>
              <a:off x="5489575" y="1265237"/>
              <a:ext cx="1223963" cy="1747838"/>
              <a:chOff x="5488961" y="1419622"/>
              <a:chExt cx="1223962" cy="1747838"/>
            </a:xfrm>
          </p:grpSpPr>
          <p:sp>
            <p:nvSpPr>
              <p:cNvPr id="68" name="Freeform 51"/>
              <p:cNvSpPr/>
              <p:nvPr/>
            </p:nvSpPr>
            <p:spPr bwMode="auto">
              <a:xfrm>
                <a:off x="5488961" y="1419622"/>
                <a:ext cx="1223962" cy="1747838"/>
              </a:xfrm>
              <a:custGeom>
                <a:avLst/>
                <a:gdLst>
                  <a:gd name="T0" fmla="*/ 41614708 w 238"/>
                  <a:gd name="T1" fmla="*/ 20758147 h 340"/>
                  <a:gd name="T2" fmla="*/ 20822782 w 238"/>
                  <a:gd name="T3" fmla="*/ 0 h 340"/>
                  <a:gd name="T4" fmla="*/ 0 w 238"/>
                  <a:gd name="T5" fmla="*/ 20758147 h 340"/>
                  <a:gd name="T6" fmla="*/ 13659005 w 238"/>
                  <a:gd name="T7" fmla="*/ 40318510 h 340"/>
                  <a:gd name="T8" fmla="*/ 13659005 w 238"/>
                  <a:gd name="T9" fmla="*/ 43829608 h 340"/>
                  <a:gd name="T10" fmla="*/ 9611702 w 238"/>
                  <a:gd name="T11" fmla="*/ 43829608 h 340"/>
                  <a:gd name="T12" fmla="*/ 20822782 w 238"/>
                  <a:gd name="T13" fmla="*/ 59344241 h 340"/>
                  <a:gd name="T14" fmla="*/ 32003006 w 238"/>
                  <a:gd name="T15" fmla="*/ 43829608 h 340"/>
                  <a:gd name="T16" fmla="*/ 27785994 w 238"/>
                  <a:gd name="T17" fmla="*/ 43829608 h 340"/>
                  <a:gd name="T18" fmla="*/ 27785994 w 238"/>
                  <a:gd name="T19" fmla="*/ 40483013 h 340"/>
                  <a:gd name="T20" fmla="*/ 41614708 w 238"/>
                  <a:gd name="T21" fmla="*/ 207581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1"/>
                      <a:pt x="33"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rgbClr val="00A6FB"/>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69" name="TextBox 39"/>
              <p:cNvSpPr txBox="1"/>
              <p:nvPr/>
            </p:nvSpPr>
            <p:spPr>
              <a:xfrm>
                <a:off x="5665174" y="1741885"/>
                <a:ext cx="911224"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5" name="组合 64"/>
            <p:cNvGrpSpPr/>
            <p:nvPr/>
          </p:nvGrpSpPr>
          <p:grpSpPr bwMode="auto">
            <a:xfrm>
              <a:off x="7037388" y="1265237"/>
              <a:ext cx="1225550" cy="1746250"/>
              <a:chOff x="7036991" y="1419622"/>
              <a:chExt cx="1225550" cy="1746250"/>
            </a:xfrm>
          </p:grpSpPr>
          <p:sp>
            <p:nvSpPr>
              <p:cNvPr id="66" name="Freeform 36"/>
              <p:cNvSpPr/>
              <p:nvPr/>
            </p:nvSpPr>
            <p:spPr bwMode="auto">
              <a:xfrm>
                <a:off x="7036991" y="1419622"/>
                <a:ext cx="1225550" cy="1746250"/>
              </a:xfrm>
              <a:custGeom>
                <a:avLst/>
                <a:gdLst>
                  <a:gd name="T0" fmla="*/ 41823181 w 238"/>
                  <a:gd name="T1" fmla="*/ 20703335 h 340"/>
                  <a:gd name="T2" fmla="*/ 20911591 w 238"/>
                  <a:gd name="T3" fmla="*/ 0 h 340"/>
                  <a:gd name="T4" fmla="*/ 0 w 238"/>
                  <a:gd name="T5" fmla="*/ 20703335 h 340"/>
                  <a:gd name="T6" fmla="*/ 13712772 w 238"/>
                  <a:gd name="T7" fmla="*/ 40163750 h 340"/>
                  <a:gd name="T8" fmla="*/ 13712772 w 238"/>
                  <a:gd name="T9" fmla="*/ 43651114 h 340"/>
                  <a:gd name="T10" fmla="*/ 9639620 w 238"/>
                  <a:gd name="T11" fmla="*/ 43651114 h 340"/>
                  <a:gd name="T12" fmla="*/ 20911591 w 238"/>
                  <a:gd name="T13" fmla="*/ 59136243 h 340"/>
                  <a:gd name="T14" fmla="*/ 32188710 w 238"/>
                  <a:gd name="T15" fmla="*/ 43651114 h 340"/>
                  <a:gd name="T16" fmla="*/ 27961078 w 238"/>
                  <a:gd name="T17" fmla="*/ 43651114 h 340"/>
                  <a:gd name="T18" fmla="*/ 27961078 w 238"/>
                  <a:gd name="T19" fmla="*/ 40379463 h 340"/>
                  <a:gd name="T20" fmla="*/ 41823181 w 238"/>
                  <a:gd name="T21" fmla="*/ 20703335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1"/>
                      <a:pt x="33"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rgbClr val="E5BC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67" name="TextBox 66"/>
              <p:cNvSpPr txBox="1"/>
              <p:nvPr/>
            </p:nvSpPr>
            <p:spPr>
              <a:xfrm>
                <a:off x="7213203" y="1741885"/>
                <a:ext cx="912813"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5220" y="1408015"/>
            <a:ext cx="2897890" cy="1922267"/>
          </a:xfrm>
          <a:prstGeom prst="rect">
            <a:avLst/>
          </a:prstGeom>
          <a:effectLst>
            <a:innerShdw blurRad="63500" dist="50800">
              <a:prstClr val="black">
                <a:alpha val="50000"/>
              </a:prstClr>
            </a:innerShdw>
          </a:effectLst>
        </p:spPr>
      </p:pic>
      <p:sp>
        <p:nvSpPr>
          <p:cNvPr id="26" name="文本框 7"/>
          <p:cNvSpPr txBox="1"/>
          <p:nvPr/>
        </p:nvSpPr>
        <p:spPr>
          <a:xfrm>
            <a:off x="4906715" y="1495469"/>
            <a:ext cx="1191352" cy="384721"/>
          </a:xfrm>
          <a:prstGeom prst="rect">
            <a:avLst/>
          </a:prstGeom>
          <a:noFill/>
        </p:spPr>
        <p:txBody>
          <a:bodyPr wrap="none" rtlCol="0">
            <a:spAutoFit/>
          </a:bodyPr>
          <a:lstStyle>
            <a:defPPr>
              <a:defRPr lang="zh-CN"/>
            </a:defPPr>
            <a:lvl1pPr algn="ctr">
              <a:defRPr sz="1900" b="1" spc="50">
                <a:solidFill>
                  <a:srgbClr val="C30D23"/>
                </a:solidFill>
                <a:latin typeface="方正正黑简体" panose="02000000000000000000" pitchFamily="2" charset="-122"/>
                <a:ea typeface="方正正黑简体" panose="02000000000000000000" pitchFamily="2" charset="-122"/>
              </a:defRPr>
            </a:lvl1pPr>
          </a:lstStyle>
          <a:p>
            <a:pPr defTabSz="685800"/>
            <a:r>
              <a:rPr lang="zh-CN" altLang="en-US" dirty="0">
                <a:solidFill>
                  <a:srgbClr val="E34847"/>
                </a:solidFill>
              </a:rPr>
              <a:t>关于我们</a:t>
            </a:r>
            <a:endParaRPr lang="zh-CN" altLang="en-US" dirty="0">
              <a:solidFill>
                <a:srgbClr val="E34847"/>
              </a:solidFill>
            </a:endParaRPr>
          </a:p>
        </p:txBody>
      </p:sp>
      <p:sp>
        <p:nvSpPr>
          <p:cNvPr id="27" name="矩形 91"/>
          <p:cNvSpPr>
            <a:spLocks noChangeArrowheads="1"/>
          </p:cNvSpPr>
          <p:nvPr/>
        </p:nvSpPr>
        <p:spPr bwMode="auto">
          <a:xfrm>
            <a:off x="4735986" y="2179800"/>
            <a:ext cx="269179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网址</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www.rapidesign.cn</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8" name="矩形 91"/>
          <p:cNvSpPr>
            <a:spLocks noChangeArrowheads="1"/>
          </p:cNvSpPr>
          <p:nvPr/>
        </p:nvSpPr>
        <p:spPr bwMode="auto">
          <a:xfrm>
            <a:off x="4735986" y="1944388"/>
            <a:ext cx="3048551"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地址</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：上海市徐汇区吴兴路锦都大厦</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708</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室</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9" name="矩形 91"/>
          <p:cNvSpPr>
            <a:spLocks noChangeArrowheads="1"/>
          </p:cNvSpPr>
          <p:nvPr/>
        </p:nvSpPr>
        <p:spPr bwMode="auto">
          <a:xfrm>
            <a:off x="4735986" y="2659052"/>
            <a:ext cx="269179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联系电话</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400-601-8802</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30" name="矩形 91"/>
          <p:cNvSpPr>
            <a:spLocks noChangeArrowheads="1"/>
          </p:cNvSpPr>
          <p:nvPr/>
        </p:nvSpPr>
        <p:spPr bwMode="auto">
          <a:xfrm>
            <a:off x="4735986" y="2404955"/>
            <a:ext cx="269179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邮箱</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shop@rapidppt.com</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31" name="矩形 91"/>
          <p:cNvSpPr>
            <a:spLocks noChangeArrowheads="1"/>
          </p:cNvSpPr>
          <p:nvPr/>
        </p:nvSpPr>
        <p:spPr bwMode="auto">
          <a:xfrm>
            <a:off x="4735986" y="2903375"/>
            <a:ext cx="269179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邮编</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200030</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32" name="矩形 31"/>
          <p:cNvSpPr/>
          <p:nvPr/>
        </p:nvSpPr>
        <p:spPr>
          <a:xfrm>
            <a:off x="4814052" y="1546662"/>
            <a:ext cx="65445" cy="243076"/>
          </a:xfrm>
          <a:prstGeom prst="rect">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33" name="矩形 32"/>
          <p:cNvSpPr/>
          <p:nvPr/>
        </p:nvSpPr>
        <p:spPr>
          <a:xfrm>
            <a:off x="1157161" y="3487667"/>
            <a:ext cx="6627376" cy="56645"/>
          </a:xfrm>
          <a:prstGeom prst="rect">
            <a:avLst/>
          </a:prstGeom>
          <a:solidFill>
            <a:srgbClr val="006DB1"/>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76" name="矩形 75"/>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nodeType="withEffect">
                                  <p:stCondLst>
                                    <p:cond delay="0"/>
                                  </p:stCondLst>
                                  <p:childTnLst>
                                    <p:animEffect transition="out" filter="wipe(up)">
                                      <p:cBhvr>
                                        <p:cTn id="6" dur="500"/>
                                        <p:tgtEl>
                                          <p:spTgt spid="60"/>
                                        </p:tgtEl>
                                      </p:cBhvr>
                                    </p:animEffect>
                                    <p:set>
                                      <p:cBhvr>
                                        <p:cTn id="7" dur="1" fill="hold">
                                          <p:stCondLst>
                                            <p:cond delay="499"/>
                                          </p:stCondLst>
                                        </p:cTn>
                                        <p:tgtEl>
                                          <p:spTgt spid="60"/>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par>
                                <p:cTn id="11" presetID="2" presetClass="entr" presetSubtype="8" fill="hold" grpId="0" nodeType="withEffect">
                                  <p:stCondLst>
                                    <p:cond delay="50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0-#ppt_w/2"/>
                                          </p:val>
                                        </p:tav>
                                        <p:tav tm="100000">
                                          <p:val>
                                            <p:strVal val="#ppt_x"/>
                                          </p:val>
                                        </p:tav>
                                      </p:tavLst>
                                    </p:anim>
                                    <p:anim calcmode="lin" valueType="num">
                                      <p:cBhvr additive="base">
                                        <p:cTn id="14" dur="500" fill="hold"/>
                                        <p:tgtEl>
                                          <p:spTgt spid="33"/>
                                        </p:tgtEl>
                                        <p:attrNameLst>
                                          <p:attrName>ppt_y</p:attrName>
                                        </p:attrNameLst>
                                      </p:cBhvr>
                                      <p:tavLst>
                                        <p:tav tm="0">
                                          <p:val>
                                            <p:strVal val="#ppt_y"/>
                                          </p:val>
                                        </p:tav>
                                        <p:tav tm="100000">
                                          <p:val>
                                            <p:strVal val="#ppt_y"/>
                                          </p:val>
                                        </p:tav>
                                      </p:tavLst>
                                    </p:anim>
                                  </p:childTnLst>
                                </p:cTn>
                              </p:par>
                              <p:par>
                                <p:cTn id="15" presetID="12" presetClass="entr" presetSubtype="4" fill="hold" nodeType="withEffect">
                                  <p:stCondLst>
                                    <p:cond delay="50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p:tgtEl>
                                          <p:spTgt spid="25"/>
                                        </p:tgtEl>
                                        <p:attrNameLst>
                                          <p:attrName>ppt_y</p:attrName>
                                        </p:attrNameLst>
                                      </p:cBhvr>
                                      <p:tavLst>
                                        <p:tav tm="0">
                                          <p:val>
                                            <p:strVal val="#ppt_y+#ppt_h*1.125000"/>
                                          </p:val>
                                        </p:tav>
                                        <p:tav tm="100000">
                                          <p:val>
                                            <p:strVal val="#ppt_y"/>
                                          </p:val>
                                        </p:tav>
                                      </p:tavLst>
                                    </p:anim>
                                    <p:animEffect transition="in" filter="wipe(up)">
                                      <p:cBhvr>
                                        <p:cTn id="18" dur="500"/>
                                        <p:tgtEl>
                                          <p:spTgt spid="25"/>
                                        </p:tgtEl>
                                      </p:cBhvr>
                                    </p:animEffect>
                                  </p:childTnLst>
                                </p:cTn>
                              </p:par>
                              <p:par>
                                <p:cTn id="19" presetID="2" presetClass="entr" presetSubtype="2" decel="100000" fill="hold" grpId="0" nodeType="withEffect">
                                  <p:stCondLst>
                                    <p:cond delay="7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1+#ppt_w/2"/>
                                          </p:val>
                                        </p:tav>
                                        <p:tav tm="100000">
                                          <p:val>
                                            <p:strVal val="#ppt_x"/>
                                          </p:val>
                                        </p:tav>
                                      </p:tavLst>
                                    </p:anim>
                                    <p:anim calcmode="lin" valueType="num">
                                      <p:cBhvr additive="base">
                                        <p:cTn id="22" dur="75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70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750" fill="hold"/>
                                        <p:tgtEl>
                                          <p:spTgt spid="27"/>
                                        </p:tgtEl>
                                        <p:attrNameLst>
                                          <p:attrName>ppt_x</p:attrName>
                                        </p:attrNameLst>
                                      </p:cBhvr>
                                      <p:tavLst>
                                        <p:tav tm="0">
                                          <p:val>
                                            <p:strVal val="1+#ppt_w/2"/>
                                          </p:val>
                                        </p:tav>
                                        <p:tav tm="100000">
                                          <p:val>
                                            <p:strVal val="#ppt_x"/>
                                          </p:val>
                                        </p:tav>
                                      </p:tavLst>
                                    </p:anim>
                                    <p:anim calcmode="lin" valueType="num">
                                      <p:cBhvr additive="base">
                                        <p:cTn id="26" dur="750" fill="hold"/>
                                        <p:tgtEl>
                                          <p:spTgt spid="27"/>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7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750" fill="hold"/>
                                        <p:tgtEl>
                                          <p:spTgt spid="28"/>
                                        </p:tgtEl>
                                        <p:attrNameLst>
                                          <p:attrName>ppt_x</p:attrName>
                                        </p:attrNameLst>
                                      </p:cBhvr>
                                      <p:tavLst>
                                        <p:tav tm="0">
                                          <p:val>
                                            <p:strVal val="1+#ppt_w/2"/>
                                          </p:val>
                                        </p:tav>
                                        <p:tav tm="100000">
                                          <p:val>
                                            <p:strVal val="#ppt_x"/>
                                          </p:val>
                                        </p:tav>
                                      </p:tavLst>
                                    </p:anim>
                                    <p:anim calcmode="lin" valueType="num">
                                      <p:cBhvr additive="base">
                                        <p:cTn id="30" dur="75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70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750" fill="hold"/>
                                        <p:tgtEl>
                                          <p:spTgt spid="29"/>
                                        </p:tgtEl>
                                        <p:attrNameLst>
                                          <p:attrName>ppt_x</p:attrName>
                                        </p:attrNameLst>
                                      </p:cBhvr>
                                      <p:tavLst>
                                        <p:tav tm="0">
                                          <p:val>
                                            <p:strVal val="1+#ppt_w/2"/>
                                          </p:val>
                                        </p:tav>
                                        <p:tav tm="100000">
                                          <p:val>
                                            <p:strVal val="#ppt_x"/>
                                          </p:val>
                                        </p:tav>
                                      </p:tavLst>
                                    </p:anim>
                                    <p:anim calcmode="lin" valueType="num">
                                      <p:cBhvr additive="base">
                                        <p:cTn id="34" dur="75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7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750" fill="hold"/>
                                        <p:tgtEl>
                                          <p:spTgt spid="30"/>
                                        </p:tgtEl>
                                        <p:attrNameLst>
                                          <p:attrName>ppt_x</p:attrName>
                                        </p:attrNameLst>
                                      </p:cBhvr>
                                      <p:tavLst>
                                        <p:tav tm="0">
                                          <p:val>
                                            <p:strVal val="1+#ppt_w/2"/>
                                          </p:val>
                                        </p:tav>
                                        <p:tav tm="100000">
                                          <p:val>
                                            <p:strVal val="#ppt_x"/>
                                          </p:val>
                                        </p:tav>
                                      </p:tavLst>
                                    </p:anim>
                                    <p:anim calcmode="lin" valueType="num">
                                      <p:cBhvr additive="base">
                                        <p:cTn id="38" dur="750" fill="hold"/>
                                        <p:tgtEl>
                                          <p:spTgt spid="30"/>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7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750" fill="hold"/>
                                        <p:tgtEl>
                                          <p:spTgt spid="31"/>
                                        </p:tgtEl>
                                        <p:attrNameLst>
                                          <p:attrName>ppt_x</p:attrName>
                                        </p:attrNameLst>
                                      </p:cBhvr>
                                      <p:tavLst>
                                        <p:tav tm="0">
                                          <p:val>
                                            <p:strVal val="1+#ppt_w/2"/>
                                          </p:val>
                                        </p:tav>
                                        <p:tav tm="100000">
                                          <p:val>
                                            <p:strVal val="#ppt_x"/>
                                          </p:val>
                                        </p:tav>
                                      </p:tavLst>
                                    </p:anim>
                                    <p:anim calcmode="lin" valueType="num">
                                      <p:cBhvr additive="base">
                                        <p:cTn id="42" dur="750" fill="hold"/>
                                        <p:tgtEl>
                                          <p:spTgt spid="31"/>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7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750" fill="hold"/>
                                        <p:tgtEl>
                                          <p:spTgt spid="32"/>
                                        </p:tgtEl>
                                        <p:attrNameLst>
                                          <p:attrName>ppt_x</p:attrName>
                                        </p:attrNameLst>
                                      </p:cBhvr>
                                      <p:tavLst>
                                        <p:tav tm="0">
                                          <p:val>
                                            <p:strVal val="1+#ppt_w/2"/>
                                          </p:val>
                                        </p:tav>
                                        <p:tav tm="100000">
                                          <p:val>
                                            <p:strVal val="#ppt_x"/>
                                          </p:val>
                                        </p:tav>
                                      </p:tavLst>
                                    </p:anim>
                                    <p:anim calcmode="lin" valueType="num">
                                      <p:cBhvr additive="base">
                                        <p:cTn id="46" dur="750" fill="hold"/>
                                        <p:tgtEl>
                                          <p:spTgt spid="32"/>
                                        </p:tgtEl>
                                        <p:attrNameLst>
                                          <p:attrName>ppt_y</p:attrName>
                                        </p:attrNameLst>
                                      </p:cBhvr>
                                      <p:tavLst>
                                        <p:tav tm="0">
                                          <p:val>
                                            <p:strVal val="#ppt_y"/>
                                          </p:val>
                                        </p:tav>
                                        <p:tav tm="100000">
                                          <p:val>
                                            <p:strVal val="#ppt_y"/>
                                          </p:val>
                                        </p:tav>
                                      </p:tavLst>
                                    </p:anim>
                                  </p:childTnLst>
                                </p:cTn>
                              </p:par>
                              <p:par>
                                <p:cTn id="47" presetID="1" presetClass="entr" presetSubtype="0" fill="hold" grpId="0" nodeType="withEffect">
                                  <p:stCondLst>
                                    <p:cond delay="2600"/>
                                  </p:stCondLst>
                                  <p:childTnLst>
                                    <p:set>
                                      <p:cBhvr>
                                        <p:cTn id="4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animBg="1"/>
      <p:bldP spid="33" grpId="0" animBg="1"/>
      <p:bldP spid="7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flipV="1">
            <a:off x="6674219" y="2389418"/>
            <a:ext cx="2468194" cy="181854"/>
            <a:chOff x="5552395" y="4732338"/>
            <a:chExt cx="1818893" cy="0"/>
          </a:xfrm>
        </p:grpSpPr>
        <p:cxnSp>
          <p:nvCxnSpPr>
            <p:cNvPr id="4" name="直接连接符 3"/>
            <p:cNvCxnSpPr/>
            <p:nvPr/>
          </p:nvCxnSpPr>
          <p:spPr>
            <a:xfrm flipH="1">
              <a:off x="6443600" y="4732338"/>
              <a:ext cx="927688" cy="0"/>
            </a:xfrm>
            <a:prstGeom prst="line">
              <a:avLst/>
            </a:prstGeom>
            <a:ln w="19050">
              <a:solidFill>
                <a:srgbClr val="006DB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552395" y="4732338"/>
              <a:ext cx="891207" cy="0"/>
            </a:xfrm>
            <a:prstGeom prst="line">
              <a:avLst/>
            </a:prstGeom>
            <a:ln w="19050">
              <a:solidFill>
                <a:srgbClr val="E5BC00"/>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38080" y="2563809"/>
            <a:ext cx="2708710" cy="410463"/>
            <a:chOff x="17473" y="4732338"/>
            <a:chExt cx="2614632" cy="0"/>
          </a:xfrm>
        </p:grpSpPr>
        <p:cxnSp>
          <p:nvCxnSpPr>
            <p:cNvPr id="7" name="直接连接符 6"/>
            <p:cNvCxnSpPr/>
            <p:nvPr/>
          </p:nvCxnSpPr>
          <p:spPr>
            <a:xfrm rot="16200000" flipV="1">
              <a:off x="1965355" y="4065587"/>
              <a:ext cx="0" cy="1333501"/>
            </a:xfrm>
            <a:prstGeom prst="line">
              <a:avLst/>
            </a:prstGeom>
            <a:ln w="19050">
              <a:solidFill>
                <a:srgbClr val="00A6FB"/>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200000" flipV="1">
              <a:off x="684224" y="4065587"/>
              <a:ext cx="0" cy="1333501"/>
            </a:xfrm>
            <a:prstGeom prst="line">
              <a:avLst/>
            </a:prstGeom>
            <a:ln w="19050">
              <a:solidFill>
                <a:srgbClr val="E34847"/>
              </a:soli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815280" y="2169677"/>
            <a:ext cx="4539834" cy="707886"/>
          </a:xfrm>
          <a:prstGeom prst="rect">
            <a:avLst/>
          </a:prstGeom>
        </p:spPr>
        <p:txBody>
          <a:bodyPr wrap="square">
            <a:spAutoFit/>
          </a:bodyPr>
          <a:lstStyle/>
          <a:p>
            <a:pPr defTabSz="685800"/>
            <a:r>
              <a:rPr lang="en-US" altLang="zh-CN" sz="4000" b="1" dirty="0">
                <a:solidFill>
                  <a:prstClr val="black">
                    <a:lumMod val="85000"/>
                    <a:lumOff val="15000"/>
                  </a:prstClr>
                </a:solidFill>
                <a:latin typeface="Gill Sans MT" panose="020B0502020104020203" pitchFamily="34" charset="0"/>
                <a:ea typeface="Kozuka Mincho Pr6N B" panose="02020800000000000000" pitchFamily="18" charset="-128"/>
              </a:rPr>
              <a:t> THANK  YOU!</a:t>
            </a:r>
            <a:endParaRPr lang="zh-CN" altLang="en-US" sz="4000" b="1" dirty="0">
              <a:solidFill>
                <a:prstClr val="black">
                  <a:lumMod val="85000"/>
                  <a:lumOff val="15000"/>
                </a:prstClr>
              </a:solidFill>
              <a:latin typeface="Gill Sans MT" panose="020B0502020104020203" pitchFamily="34" charset="0"/>
              <a:ea typeface="Kozuka Mincho Pr6N B" panose="02020800000000000000" pitchFamily="18" charset="-128"/>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623" y="-855406"/>
            <a:ext cx="9065466" cy="6043645"/>
          </a:xfrm>
          <a:prstGeom prst="rect">
            <a:avLst/>
          </a:prstGeom>
        </p:spPr>
      </p:pic>
      <p:pic>
        <p:nvPicPr>
          <p:cNvPr id="1028" name="Picture 4" descr="D:\小星星星星星星星\星.素材\我下载的素材\shutterstock_7014686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25" y="0"/>
            <a:ext cx="9168614" cy="6043645"/>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grpSp>
        <p:nvGrpSpPr>
          <p:cNvPr id="5" name="组合 4"/>
          <p:cNvGrpSpPr/>
          <p:nvPr/>
        </p:nvGrpSpPr>
        <p:grpSpPr>
          <a:xfrm>
            <a:off x="2294450" y="3888690"/>
            <a:ext cx="4973718" cy="847882"/>
            <a:chOff x="2294450" y="3888690"/>
            <a:chExt cx="4973718" cy="847882"/>
          </a:xfrm>
        </p:grpSpPr>
        <p:grpSp>
          <p:nvGrpSpPr>
            <p:cNvPr id="2" name="组合 1"/>
            <p:cNvGrpSpPr/>
            <p:nvPr/>
          </p:nvGrpSpPr>
          <p:grpSpPr>
            <a:xfrm>
              <a:off x="2298104" y="3888690"/>
              <a:ext cx="3421045" cy="561320"/>
              <a:chOff x="2298104" y="3888690"/>
              <a:chExt cx="3421045" cy="561320"/>
            </a:xfrm>
          </p:grpSpPr>
          <p:cxnSp>
            <p:nvCxnSpPr>
              <p:cNvPr id="49" name="直接连接符 48"/>
              <p:cNvCxnSpPr/>
              <p:nvPr/>
            </p:nvCxnSpPr>
            <p:spPr>
              <a:xfrm>
                <a:off x="2375186" y="4450010"/>
                <a:ext cx="3343963" cy="0"/>
              </a:xfrm>
              <a:prstGeom prst="line">
                <a:avLst/>
              </a:prstGeom>
              <a:ln>
                <a:solidFill>
                  <a:srgbClr val="00A6FB"/>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2298104" y="3888690"/>
                <a:ext cx="2310542" cy="537865"/>
                <a:chOff x="2288966" y="3980742"/>
                <a:chExt cx="2310542" cy="537865"/>
              </a:xfrm>
            </p:grpSpPr>
            <p:sp>
              <p:nvSpPr>
                <p:cNvPr id="51"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分享</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52" name="矩形 51"/>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share</a:t>
                  </a:r>
                  <a:endParaRPr lang="zh-CN" altLang="en-US" sz="2000" b="1" dirty="0">
                    <a:solidFill>
                      <a:prstClr val="black"/>
                    </a:solidFill>
                  </a:endParaRPr>
                </a:p>
              </p:txBody>
            </p:sp>
          </p:grpSp>
        </p:grpSp>
        <p:sp>
          <p:nvSpPr>
            <p:cNvPr id="53" name="矩形 52"/>
            <p:cNvSpPr>
              <a:spLocks noChangeArrowheads="1"/>
            </p:cNvSpPr>
            <p:nvPr/>
          </p:nvSpPr>
          <p:spPr bwMode="auto">
            <a:xfrm>
              <a:off x="2294450"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grpSp>
      <p:cxnSp>
        <p:nvCxnSpPr>
          <p:cNvPr id="60" name="直接连接符 59"/>
          <p:cNvCxnSpPr/>
          <p:nvPr/>
        </p:nvCxnSpPr>
        <p:spPr>
          <a:xfrm>
            <a:off x="2378058" y="4450010"/>
            <a:ext cx="3343963" cy="0"/>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2300976" y="3888690"/>
            <a:ext cx="2310542" cy="537865"/>
            <a:chOff x="2288966" y="3980742"/>
            <a:chExt cx="2310542" cy="537865"/>
          </a:xfrm>
        </p:grpSpPr>
        <p:sp>
          <p:nvSpPr>
            <p:cNvPr id="62"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共赢</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63" name="矩形 62"/>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win</a:t>
              </a:r>
              <a:endParaRPr lang="zh-CN" altLang="en-US" sz="2000" b="1" dirty="0">
                <a:solidFill>
                  <a:prstClr val="black"/>
                </a:solidFill>
              </a:endParaRPr>
            </a:p>
          </p:txBody>
        </p:sp>
      </p:grpSp>
      <p:sp>
        <p:nvSpPr>
          <p:cNvPr id="64" name="矩形 63"/>
          <p:cNvSpPr>
            <a:spLocks noChangeArrowheads="1"/>
          </p:cNvSpPr>
          <p:nvPr/>
        </p:nvSpPr>
        <p:spPr bwMode="auto">
          <a:xfrm>
            <a:off x="2297322"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pic>
        <p:nvPicPr>
          <p:cNvPr id="38" name="图片 37"/>
          <p:cNvPicPr>
            <a:picLocks noChangeAspect="1"/>
          </p:cNvPicPr>
          <p:nvPr/>
        </p:nvPicPr>
        <p:blipFill>
          <a:blip r:embed="rId3">
            <a:extLst>
              <a:ext uri="{28A0092B-C50C-407E-A947-70E740481C1C}">
                <a14:useLocalDpi xmlns:a14="http://schemas.microsoft.com/office/drawing/2010/main" val="0"/>
              </a:ext>
            </a:extLst>
          </a:blip>
          <a:srcRect l="29051"/>
          <a:stretch>
            <a:fillRect/>
          </a:stretch>
        </p:blipFill>
        <p:spPr>
          <a:xfrm>
            <a:off x="6911754"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r="48354"/>
          <a:stretch>
            <a:fillRect/>
          </a:stretch>
        </p:blipFill>
        <p:spPr>
          <a:xfrm>
            <a:off x="-2682747"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9" name="任意多边形 8"/>
          <p:cNvSpPr/>
          <p:nvPr/>
        </p:nvSpPr>
        <p:spPr>
          <a:xfrm>
            <a:off x="8267276"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00A6FB"/>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 name="任意多边形 11"/>
          <p:cNvSpPr/>
          <p:nvPr/>
        </p:nvSpPr>
        <p:spPr>
          <a:xfrm>
            <a:off x="-2591328"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00A6F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rcRect l="28568"/>
          <a:stretch>
            <a:fillRect/>
          </a:stretch>
        </p:blipFill>
        <p:spPr>
          <a:xfrm>
            <a:off x="9141119" y="2286"/>
            <a:ext cx="6879243"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rcRect r="71432"/>
          <a:stretch>
            <a:fillRect/>
          </a:stretch>
        </p:blipFill>
        <p:spPr>
          <a:xfrm>
            <a:off x="-2673222" y="2286"/>
            <a:ext cx="2682747"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rcRect l="29051"/>
          <a:stretch>
            <a:fillRect/>
          </a:stretch>
        </p:blipFill>
        <p:spPr>
          <a:xfrm>
            <a:off x="2468378"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33" name="图片 32"/>
          <p:cNvPicPr>
            <a:picLocks noChangeAspect="1"/>
          </p:cNvPicPr>
          <p:nvPr/>
        </p:nvPicPr>
        <p:blipFill>
          <a:blip r:embed="rId3">
            <a:extLst>
              <a:ext uri="{28A0092B-C50C-407E-A947-70E740481C1C}">
                <a14:useLocalDpi xmlns:a14="http://schemas.microsoft.com/office/drawing/2010/main" val="0"/>
              </a:ext>
            </a:extLst>
          </a:blip>
          <a:srcRect r="48354"/>
          <a:stretch>
            <a:fillRect/>
          </a:stretch>
        </p:blipFill>
        <p:spPr>
          <a:xfrm>
            <a:off x="1685"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34" name="任意多边形 33"/>
          <p:cNvSpPr/>
          <p:nvPr/>
        </p:nvSpPr>
        <p:spPr>
          <a:xfrm>
            <a:off x="2641720"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E348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35" name="任意多边形 34"/>
          <p:cNvSpPr/>
          <p:nvPr/>
        </p:nvSpPr>
        <p:spPr>
          <a:xfrm>
            <a:off x="0"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E348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rcRect l="28568"/>
          <a:stretch>
            <a:fillRect/>
          </a:stretch>
        </p:blipFill>
        <p:spPr>
          <a:xfrm>
            <a:off x="2612224" y="2286"/>
            <a:ext cx="6531777"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37" name="图片 36"/>
          <p:cNvPicPr>
            <a:picLocks noChangeAspect="1"/>
          </p:cNvPicPr>
          <p:nvPr/>
        </p:nvPicPr>
        <p:blipFill>
          <a:blip r:embed="rId3">
            <a:extLst>
              <a:ext uri="{28A0092B-C50C-407E-A947-70E740481C1C}">
                <a14:useLocalDpi xmlns:a14="http://schemas.microsoft.com/office/drawing/2010/main" val="0"/>
              </a:ext>
            </a:extLst>
          </a:blip>
          <a:srcRect r="71432"/>
          <a:stretch>
            <a:fillRect/>
          </a:stretch>
        </p:blipFill>
        <p:spPr>
          <a:xfrm>
            <a:off x="1" y="228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sp>
        <p:nvSpPr>
          <p:cNvPr id="6" name="矩形 5"/>
          <p:cNvSpPr/>
          <p:nvPr/>
        </p:nvSpPr>
        <p:spPr>
          <a:xfrm>
            <a:off x="-3409950" y="-4495800"/>
            <a:ext cx="3581400" cy="1562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27743 2.71605E-6 L 3.05556E-6 2.71605E-6 " pathEditMode="relative" rAng="0" ptsTypes="AA">
                                      <p:cBhvr>
                                        <p:cTn id="6" dur="750" spd="-100000" fill="hold"/>
                                        <p:tgtEl>
                                          <p:spTgt spid="40"/>
                                        </p:tgtEl>
                                        <p:attrNameLst>
                                          <p:attrName>ppt_x</p:attrName>
                                          <p:attrName>ppt_y</p:attrName>
                                        </p:attrNameLst>
                                      </p:cBhvr>
                                      <p:rCtr x="-13941" y="0"/>
                                    </p:animMotion>
                                  </p:childTnLst>
                                </p:cTn>
                              </p:par>
                              <p:par>
                                <p:cTn id="7" presetID="63" presetClass="path" presetSubtype="0" accel="50000" decel="50000" fill="hold" nodeType="withEffect">
                                  <p:stCondLst>
                                    <p:cond delay="0"/>
                                  </p:stCondLst>
                                  <p:childTnLst>
                                    <p:animMotion origin="layout" path="M -0.47343 2.71605E-6 L -3.33333E-6 2.71605E-6 " pathEditMode="relative" rAng="0" ptsTypes="AA">
                                      <p:cBhvr>
                                        <p:cTn id="8" dur="750" spd="-100000" fill="hold"/>
                                        <p:tgtEl>
                                          <p:spTgt spid="38"/>
                                        </p:tgtEl>
                                        <p:attrNameLst>
                                          <p:attrName>ppt_x</p:attrName>
                                          <p:attrName>ppt_y</p:attrName>
                                        </p:attrNameLst>
                                      </p:cBhvr>
                                      <p:rCtr x="23663" y="0"/>
                                    </p:animMotion>
                                  </p:childTnLst>
                                </p:cTn>
                              </p:par>
                              <p:par>
                                <p:cTn id="9" presetID="35" presetClass="path" presetSubtype="0" accel="50000" decel="50000" fill="hold" grpId="0" nodeType="withEffect">
                                  <p:stCondLst>
                                    <p:cond delay="600"/>
                                  </p:stCondLst>
                                  <p:childTnLst>
                                    <p:animMotion origin="layout" path="M 0.28264 -1.35802E-6 L -4.44444E-6 -1.35802E-6 " pathEditMode="relative" rAng="0" ptsTypes="AA">
                                      <p:cBhvr>
                                        <p:cTn id="10" dur="750" spd="-100000" fill="hold"/>
                                        <p:tgtEl>
                                          <p:spTgt spid="12"/>
                                        </p:tgtEl>
                                        <p:attrNameLst>
                                          <p:attrName>ppt_x</p:attrName>
                                          <p:attrName>ppt_y</p:attrName>
                                        </p:attrNameLst>
                                      </p:cBhvr>
                                      <p:rCtr x="-14132" y="0"/>
                                    </p:animMotion>
                                  </p:childTnLst>
                                </p:cTn>
                              </p:par>
                              <p:par>
                                <p:cTn id="11" presetID="63" presetClass="path" presetSubtype="0" accel="50000" decel="50000" fill="hold" grpId="0" nodeType="withEffect">
                                  <p:stCondLst>
                                    <p:cond delay="600"/>
                                  </p:stCondLst>
                                  <p:childTnLst>
                                    <p:animMotion origin="layout" path="M -0.61389 -1.35802E-6 L -2.22222E-6 -1.35802E-6 " pathEditMode="relative" rAng="0" ptsTypes="AA">
                                      <p:cBhvr>
                                        <p:cTn id="12" dur="750" spd="-100000" fill="hold"/>
                                        <p:tgtEl>
                                          <p:spTgt spid="9"/>
                                        </p:tgtEl>
                                        <p:attrNameLst>
                                          <p:attrName>ppt_x</p:attrName>
                                          <p:attrName>ppt_y</p:attrName>
                                        </p:attrNameLst>
                                      </p:cBhvr>
                                      <p:rCtr x="30694" y="0"/>
                                    </p:animMotion>
                                  </p:childTnLst>
                                </p:cTn>
                              </p:par>
                              <p:par>
                                <p:cTn id="13" presetID="63" presetClass="path" presetSubtype="0" accel="50000" decel="50000" fill="hold" nodeType="withEffect">
                                  <p:stCondLst>
                                    <p:cond delay="600"/>
                                  </p:stCondLst>
                                  <p:childTnLst>
                                    <p:animMotion origin="layout" path="M 1.38889E-6 0 L 0.28229 0 " pathEditMode="relative" rAng="0" ptsTypes="AA">
                                      <p:cBhvr>
                                        <p:cTn id="14" dur="1250" fill="hold"/>
                                        <p:tgtEl>
                                          <p:spTgt spid="27"/>
                                        </p:tgtEl>
                                        <p:attrNameLst>
                                          <p:attrName>ppt_x</p:attrName>
                                          <p:attrName>ppt_y</p:attrName>
                                        </p:attrNameLst>
                                      </p:cBhvr>
                                      <p:rCtr x="14115" y="0"/>
                                    </p:animMotion>
                                  </p:childTnLst>
                                </p:cTn>
                              </p:par>
                              <p:par>
                                <p:cTn id="15" presetID="35" presetClass="path" presetSubtype="0" accel="50000" decel="50000" fill="hold" nodeType="withEffect">
                                  <p:stCondLst>
                                    <p:cond delay="600"/>
                                  </p:stCondLst>
                                  <p:childTnLst>
                                    <p:animMotion origin="layout" path="M -2.22222E-6 0 L -0.72483 0.00062 " pathEditMode="relative" rAng="0" ptsTypes="AA">
                                      <p:cBhvr>
                                        <p:cTn id="16" dur="1250" fill="hold"/>
                                        <p:tgtEl>
                                          <p:spTgt spid="25"/>
                                        </p:tgtEl>
                                        <p:attrNameLst>
                                          <p:attrName>ppt_x</p:attrName>
                                          <p:attrName>ppt_y</p:attrName>
                                        </p:attrNameLst>
                                      </p:cBhvr>
                                      <p:rCtr x="-37865" y="0"/>
                                    </p:animMotion>
                                  </p:childTnLst>
                                </p:cTn>
                              </p:par>
                              <p:par>
                                <p:cTn id="17" presetID="10" presetClass="exit" presetSubtype="0" fill="hold" nodeType="withEffect">
                                  <p:stCondLst>
                                    <p:cond delay="18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xit" presetSubtype="0" fill="hold" nodeType="withEffect">
                                  <p:stCondLst>
                                    <p:cond delay="1800"/>
                                  </p:stCondLst>
                                  <p:childTnLst>
                                    <p:animEffect transition="out" filter="fad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par>
                                <p:cTn id="23" presetID="10" presetClass="exit" presetSubtype="0" fill="hold" grpId="1" nodeType="withEffect">
                                  <p:stCondLst>
                                    <p:cond delay="180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180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180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nodeType="withEffect">
                                  <p:stCondLst>
                                    <p:cond delay="180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10" presetClass="exit" presetSubtype="0" fill="hold" nodeType="withEffect">
                                  <p:stCondLst>
                                    <p:cond delay="1800"/>
                                  </p:stCondLst>
                                  <p:childTnLst>
                                    <p:animEffect transition="out" filter="fade">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par>
                                <p:cTn id="38" presetID="10" presetClass="exit" presetSubtype="0" fill="hold" nodeType="withEffect">
                                  <p:stCondLst>
                                    <p:cond delay="18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 presetClass="entr" presetSubtype="0" fill="hold" nodeType="withEffect">
                                  <p:stCondLst>
                                    <p:cond delay="160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160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160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1" nodeType="withEffect">
                                  <p:stCondLst>
                                    <p:cond delay="160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1" nodeType="withEffect">
                                  <p:stCondLst>
                                    <p:cond delay="160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160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160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1600"/>
                                  </p:stCondLst>
                                  <p:childTnLst>
                                    <p:set>
                                      <p:cBhvr>
                                        <p:cTn id="56" dur="1" fill="hold">
                                          <p:stCondLst>
                                            <p:cond delay="0"/>
                                          </p:stCondLst>
                                        </p:cTn>
                                        <p:tgtEl>
                                          <p:spTgt spid="30"/>
                                        </p:tgtEl>
                                        <p:attrNameLst>
                                          <p:attrName>style.visibility</p:attrName>
                                        </p:attrNameLst>
                                      </p:cBhvr>
                                      <p:to>
                                        <p:strVal val="visible"/>
                                      </p:to>
                                    </p:set>
                                  </p:childTnLst>
                                </p:cTn>
                              </p:par>
                              <p:par>
                                <p:cTn id="57" presetID="35" presetClass="path" presetSubtype="0" accel="50000" decel="50000" fill="hold" nodeType="withEffect">
                                  <p:stCondLst>
                                    <p:cond delay="2700"/>
                                  </p:stCondLst>
                                  <p:childTnLst>
                                    <p:animMotion origin="layout" path="M 1.66667E-6 0 L -0.51042 0 " pathEditMode="relative" rAng="0" ptsTypes="AA">
                                      <p:cBhvr>
                                        <p:cTn id="58" dur="750" fill="hold"/>
                                        <p:tgtEl>
                                          <p:spTgt spid="37"/>
                                        </p:tgtEl>
                                        <p:attrNameLst>
                                          <p:attrName>ppt_x</p:attrName>
                                          <p:attrName>ppt_y</p:attrName>
                                        </p:attrNameLst>
                                      </p:cBhvr>
                                      <p:rCtr x="-25521" y="0"/>
                                    </p:animMotion>
                                  </p:childTnLst>
                                </p:cTn>
                              </p:par>
                              <p:par>
                                <p:cTn id="59" presetID="35" presetClass="path" presetSubtype="0" accel="50000" decel="50000" fill="hold" nodeType="withEffect">
                                  <p:stCondLst>
                                    <p:cond delay="2700"/>
                                  </p:stCondLst>
                                  <p:childTnLst>
                                    <p:animMotion origin="layout" path="M 1.66667E-6 0 L 0.73472 0 " pathEditMode="relative" rAng="0" ptsTypes="AA">
                                      <p:cBhvr>
                                        <p:cTn id="60" dur="750" fill="hold"/>
                                        <p:tgtEl>
                                          <p:spTgt spid="36"/>
                                        </p:tgtEl>
                                        <p:attrNameLst>
                                          <p:attrName>ppt_x</p:attrName>
                                          <p:attrName>ppt_y</p:attrName>
                                        </p:attrNameLst>
                                      </p:cBhvr>
                                      <p:rCtr x="36736" y="0"/>
                                    </p:animMotion>
                                  </p:childTnLst>
                                </p:cTn>
                              </p:par>
                              <p:par>
                                <p:cTn id="61" presetID="35" presetClass="path" presetSubtype="0" accel="50000" decel="50000" fill="hold" grpId="0" nodeType="withEffect">
                                  <p:stCondLst>
                                    <p:cond delay="2900"/>
                                  </p:stCondLst>
                                  <p:childTnLst>
                                    <p:animMotion origin="layout" path="M 2.22222E-6 -1.35802E-6 L -0.28056 -1.35802E-6 " pathEditMode="relative" rAng="0" ptsTypes="AA">
                                      <p:cBhvr>
                                        <p:cTn id="62" dur="750" fill="hold"/>
                                        <p:tgtEl>
                                          <p:spTgt spid="35"/>
                                        </p:tgtEl>
                                        <p:attrNameLst>
                                          <p:attrName>ppt_x</p:attrName>
                                          <p:attrName>ppt_y</p:attrName>
                                        </p:attrNameLst>
                                      </p:cBhvr>
                                      <p:rCtr x="-14028" y="0"/>
                                    </p:animMotion>
                                  </p:childTnLst>
                                </p:cTn>
                              </p:par>
                              <p:par>
                                <p:cTn id="63" presetID="63" presetClass="path" presetSubtype="0" accel="50000" decel="50000" fill="hold" grpId="0" nodeType="withEffect">
                                  <p:stCondLst>
                                    <p:cond delay="2900"/>
                                  </p:stCondLst>
                                  <p:childTnLst>
                                    <p:animMotion origin="layout" path="M -4.44444E-6 -1.35802E-6 L 0.61355 -1.35802E-6 " pathEditMode="relative" rAng="0" ptsTypes="AA">
                                      <p:cBhvr>
                                        <p:cTn id="64" dur="750" fill="hold"/>
                                        <p:tgtEl>
                                          <p:spTgt spid="34"/>
                                        </p:tgtEl>
                                        <p:attrNameLst>
                                          <p:attrName>ppt_x</p:attrName>
                                          <p:attrName>ppt_y</p:attrName>
                                        </p:attrNameLst>
                                      </p:cBhvr>
                                      <p:rCtr x="30677" y="0"/>
                                    </p:animMotion>
                                  </p:childTnLst>
                                </p:cTn>
                              </p:par>
                              <p:par>
                                <p:cTn id="65" presetID="35" presetClass="path" presetSubtype="0" accel="50000" decel="50000" fill="hold" nodeType="withEffect">
                                  <p:stCondLst>
                                    <p:cond delay="3100"/>
                                  </p:stCondLst>
                                  <p:childTnLst>
                                    <p:animMotion origin="layout" path="M 1.38889E-6 2.71605E-6 L -0.28872 2.71605E-6 " pathEditMode="relative" rAng="0" ptsTypes="AA">
                                      <p:cBhvr>
                                        <p:cTn id="66" dur="750" fill="hold"/>
                                        <p:tgtEl>
                                          <p:spTgt spid="33"/>
                                        </p:tgtEl>
                                        <p:attrNameLst>
                                          <p:attrName>ppt_x</p:attrName>
                                          <p:attrName>ppt_y</p:attrName>
                                        </p:attrNameLst>
                                      </p:cBhvr>
                                      <p:rCtr x="-14444" y="0"/>
                                    </p:animMotion>
                                  </p:childTnLst>
                                </p:cTn>
                              </p:par>
                              <p:par>
                                <p:cTn id="67" presetID="63" presetClass="path" presetSubtype="0" accel="50000" decel="50000" fill="hold" nodeType="withEffect">
                                  <p:stCondLst>
                                    <p:cond delay="3100"/>
                                  </p:stCondLst>
                                  <p:childTnLst>
                                    <p:animMotion origin="layout" path="M 4.16667E-6 2.71605E-6 L 0.49427 2.71605E-6 " pathEditMode="relative" rAng="0" ptsTypes="AA">
                                      <p:cBhvr>
                                        <p:cTn id="68" dur="750" fill="hold"/>
                                        <p:tgtEl>
                                          <p:spTgt spid="32"/>
                                        </p:tgtEl>
                                        <p:attrNameLst>
                                          <p:attrName>ppt_x</p:attrName>
                                          <p:attrName>ppt_y</p:attrName>
                                        </p:attrNameLst>
                                      </p:cBhvr>
                                      <p:rCtr x="24705" y="0"/>
                                    </p:animMotion>
                                  </p:childTnLst>
                                </p:cTn>
                              </p:par>
                              <p:par>
                                <p:cTn id="69" presetID="2" presetClass="entr" presetSubtype="8" decel="100000" fill="hold" nodeType="withEffect">
                                  <p:stCondLst>
                                    <p:cond delay="340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750" fill="hold"/>
                                        <p:tgtEl>
                                          <p:spTgt spid="60"/>
                                        </p:tgtEl>
                                        <p:attrNameLst>
                                          <p:attrName>ppt_x</p:attrName>
                                        </p:attrNameLst>
                                      </p:cBhvr>
                                      <p:tavLst>
                                        <p:tav tm="0">
                                          <p:val>
                                            <p:strVal val="0-#ppt_w/2"/>
                                          </p:val>
                                        </p:tav>
                                        <p:tav tm="100000">
                                          <p:val>
                                            <p:strVal val="#ppt_x"/>
                                          </p:val>
                                        </p:tav>
                                      </p:tavLst>
                                    </p:anim>
                                    <p:anim calcmode="lin" valueType="num">
                                      <p:cBhvr additive="base">
                                        <p:cTn id="72" dur="750" fill="hold"/>
                                        <p:tgtEl>
                                          <p:spTgt spid="60"/>
                                        </p:tgtEl>
                                        <p:attrNameLst>
                                          <p:attrName>ppt_y</p:attrName>
                                        </p:attrNameLst>
                                      </p:cBhvr>
                                      <p:tavLst>
                                        <p:tav tm="0">
                                          <p:val>
                                            <p:strVal val="#ppt_y"/>
                                          </p:val>
                                        </p:tav>
                                        <p:tav tm="100000">
                                          <p:val>
                                            <p:strVal val="#ppt_y"/>
                                          </p:val>
                                        </p:tav>
                                      </p:tavLst>
                                    </p:anim>
                                  </p:childTnLst>
                                </p:cTn>
                              </p:par>
                              <p:par>
                                <p:cTn id="73" presetID="12" presetClass="entr" presetSubtype="4" fill="hold" nodeType="withEffect">
                                  <p:stCondLst>
                                    <p:cond delay="4000"/>
                                  </p:stCondLst>
                                  <p:childTnLst>
                                    <p:set>
                                      <p:cBhvr>
                                        <p:cTn id="74" dur="1" fill="hold">
                                          <p:stCondLst>
                                            <p:cond delay="0"/>
                                          </p:stCondLst>
                                        </p:cTn>
                                        <p:tgtEl>
                                          <p:spTgt spid="61"/>
                                        </p:tgtEl>
                                        <p:attrNameLst>
                                          <p:attrName>style.visibility</p:attrName>
                                        </p:attrNameLst>
                                      </p:cBhvr>
                                      <p:to>
                                        <p:strVal val="visible"/>
                                      </p:to>
                                    </p:set>
                                    <p:anim calcmode="lin" valueType="num">
                                      <p:cBhvr additive="base">
                                        <p:cTn id="75" dur="500"/>
                                        <p:tgtEl>
                                          <p:spTgt spid="61"/>
                                        </p:tgtEl>
                                        <p:attrNameLst>
                                          <p:attrName>ppt_y</p:attrName>
                                        </p:attrNameLst>
                                      </p:cBhvr>
                                      <p:tavLst>
                                        <p:tav tm="0">
                                          <p:val>
                                            <p:strVal val="#ppt_y+#ppt_h*1.125000"/>
                                          </p:val>
                                        </p:tav>
                                        <p:tav tm="100000">
                                          <p:val>
                                            <p:strVal val="#ppt_y"/>
                                          </p:val>
                                        </p:tav>
                                      </p:tavLst>
                                    </p:anim>
                                    <p:animEffect transition="in" filter="wipe(up)">
                                      <p:cBhvr>
                                        <p:cTn id="76" dur="500"/>
                                        <p:tgtEl>
                                          <p:spTgt spid="61"/>
                                        </p:tgtEl>
                                      </p:cBhvr>
                                    </p:animEffect>
                                  </p:childTnLst>
                                </p:cTn>
                              </p:par>
                              <p:par>
                                <p:cTn id="77" presetID="12" presetClass="entr" presetSubtype="1" fill="hold" grpId="0" nodeType="withEffect">
                                  <p:stCondLst>
                                    <p:cond delay="4000"/>
                                  </p:stCondLst>
                                  <p:childTnLst>
                                    <p:set>
                                      <p:cBhvr>
                                        <p:cTn id="78" dur="1" fill="hold">
                                          <p:stCondLst>
                                            <p:cond delay="0"/>
                                          </p:stCondLst>
                                        </p:cTn>
                                        <p:tgtEl>
                                          <p:spTgt spid="64"/>
                                        </p:tgtEl>
                                        <p:attrNameLst>
                                          <p:attrName>style.visibility</p:attrName>
                                        </p:attrNameLst>
                                      </p:cBhvr>
                                      <p:to>
                                        <p:strVal val="visible"/>
                                      </p:to>
                                    </p:set>
                                    <p:anim calcmode="lin" valueType="num">
                                      <p:cBhvr additive="base">
                                        <p:cTn id="79" dur="500"/>
                                        <p:tgtEl>
                                          <p:spTgt spid="64"/>
                                        </p:tgtEl>
                                        <p:attrNameLst>
                                          <p:attrName>ppt_y</p:attrName>
                                        </p:attrNameLst>
                                      </p:cBhvr>
                                      <p:tavLst>
                                        <p:tav tm="0">
                                          <p:val>
                                            <p:strVal val="#ppt_y-#ppt_h*1.125000"/>
                                          </p:val>
                                        </p:tav>
                                        <p:tav tm="100000">
                                          <p:val>
                                            <p:strVal val="#ppt_y"/>
                                          </p:val>
                                        </p:tav>
                                      </p:tavLst>
                                    </p:anim>
                                    <p:animEffect transition="in" filter="wipe(down)">
                                      <p:cBhvr>
                                        <p:cTn id="80" dur="500"/>
                                        <p:tgtEl>
                                          <p:spTgt spid="64"/>
                                        </p:tgtEl>
                                      </p:cBhvr>
                                    </p:animEffect>
                                  </p:childTnLst>
                                </p:cTn>
                              </p:par>
                              <p:par>
                                <p:cTn id="81" presetID="10" presetClass="exit" presetSubtype="0" fill="hold" nodeType="withEffect">
                                  <p:stCondLst>
                                    <p:cond delay="1800"/>
                                  </p:stCondLst>
                                  <p:childTnLst>
                                    <p:animEffect transition="out" filter="fade">
                                      <p:cBhvr>
                                        <p:cTn id="82" dur="500"/>
                                        <p:tgtEl>
                                          <p:spTgt spid="1028"/>
                                        </p:tgtEl>
                                      </p:cBhvr>
                                    </p:animEffect>
                                    <p:set>
                                      <p:cBhvr>
                                        <p:cTn id="83" dur="1" fill="hold">
                                          <p:stCondLst>
                                            <p:cond delay="4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9" grpId="0" animBg="1"/>
      <p:bldP spid="9" grpId="1" animBg="1"/>
      <p:bldP spid="12" grpId="0" animBg="1"/>
      <p:bldP spid="12" grpId="1" animBg="1"/>
      <p:bldP spid="34" grpId="0" animBg="1"/>
      <p:bldP spid="34" grpId="1" animBg="1"/>
      <p:bldP spid="35" grpId="0" animBg="1"/>
      <p:bldP spid="3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623" y="-855406"/>
            <a:ext cx="9065466" cy="6043645"/>
          </a:xfrm>
          <a:prstGeom prst="rect">
            <a:avLst/>
          </a:prstGeom>
        </p:spPr>
      </p:pic>
      <p:pic>
        <p:nvPicPr>
          <p:cNvPr id="55" name="图片 54"/>
          <p:cNvPicPr>
            <a:picLocks noChangeAspect="1"/>
          </p:cNvPicPr>
          <p:nvPr/>
        </p:nvPicPr>
        <p:blipFill>
          <a:blip r:embed="rId2">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pic>
        <p:nvPicPr>
          <p:cNvPr id="30" name="图片 29"/>
          <p:cNvPicPr>
            <a:picLocks noChangeAspect="1"/>
          </p:cNvPicPr>
          <p:nvPr/>
        </p:nvPicPr>
        <p:blipFill>
          <a:blip r:embed="rId2">
            <a:extLst>
              <a:ext uri="{28A0092B-C50C-407E-A947-70E740481C1C}">
                <a14:useLocalDpi xmlns:a14="http://schemas.microsoft.com/office/drawing/2010/main" val="0"/>
              </a:ext>
            </a:extLst>
          </a:blip>
          <a:srcRect t="66818"/>
          <a:stretch>
            <a:fillRect/>
          </a:stretch>
        </p:blipFill>
        <p:spPr>
          <a:xfrm>
            <a:off x="-35992" y="3428032"/>
            <a:ext cx="9144000" cy="1713181"/>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cxnSp>
        <p:nvCxnSpPr>
          <p:cNvPr id="60" name="直接连接符 59"/>
          <p:cNvCxnSpPr/>
          <p:nvPr/>
        </p:nvCxnSpPr>
        <p:spPr>
          <a:xfrm>
            <a:off x="2378058" y="4450010"/>
            <a:ext cx="3343963" cy="0"/>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2300976" y="3888690"/>
            <a:ext cx="2310542" cy="537865"/>
            <a:chOff x="2288966" y="3980742"/>
            <a:chExt cx="2310542" cy="537865"/>
          </a:xfrm>
        </p:grpSpPr>
        <p:sp>
          <p:nvSpPr>
            <p:cNvPr id="62"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共赢</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63" name="矩形 62"/>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win</a:t>
              </a:r>
              <a:endParaRPr lang="zh-CN" altLang="en-US" sz="2000" b="1" dirty="0">
                <a:solidFill>
                  <a:prstClr val="black"/>
                </a:solidFill>
              </a:endParaRPr>
            </a:p>
          </p:txBody>
        </p:sp>
      </p:grpSp>
      <p:sp>
        <p:nvSpPr>
          <p:cNvPr id="64" name="矩形 63"/>
          <p:cNvSpPr>
            <a:spLocks noChangeArrowheads="1"/>
          </p:cNvSpPr>
          <p:nvPr/>
        </p:nvSpPr>
        <p:spPr bwMode="auto">
          <a:xfrm>
            <a:off x="2297322"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sp>
        <p:nvSpPr>
          <p:cNvPr id="6" name="矩形 5"/>
          <p:cNvSpPr/>
          <p:nvPr/>
        </p:nvSpPr>
        <p:spPr>
          <a:xfrm>
            <a:off x="9759921" y="-4038600"/>
            <a:ext cx="3581400" cy="1562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31" name="图片 30"/>
          <p:cNvPicPr>
            <a:picLocks noChangeAspect="1"/>
          </p:cNvPicPr>
          <p:nvPr/>
        </p:nvPicPr>
        <p:blipFill>
          <a:blip r:embed="rId2">
            <a:extLst>
              <a:ext uri="{28A0092B-C50C-407E-A947-70E740481C1C}">
                <a14:useLocalDpi xmlns:a14="http://schemas.microsoft.com/office/drawing/2010/main" val="0"/>
              </a:ext>
            </a:extLst>
          </a:blip>
          <a:srcRect l="29051"/>
          <a:stretch>
            <a:fillRect/>
          </a:stretch>
        </p:blipFill>
        <p:spPr>
          <a:xfrm>
            <a:off x="6911754"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39" name="图片 38"/>
          <p:cNvPicPr>
            <a:picLocks noChangeAspect="1"/>
          </p:cNvPicPr>
          <p:nvPr/>
        </p:nvPicPr>
        <p:blipFill>
          <a:blip r:embed="rId2">
            <a:extLst>
              <a:ext uri="{28A0092B-C50C-407E-A947-70E740481C1C}">
                <a14:useLocalDpi xmlns:a14="http://schemas.microsoft.com/office/drawing/2010/main" val="0"/>
              </a:ext>
            </a:extLst>
          </a:blip>
          <a:srcRect r="48354"/>
          <a:stretch>
            <a:fillRect/>
          </a:stretch>
        </p:blipFill>
        <p:spPr>
          <a:xfrm>
            <a:off x="-2682747"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41" name="任意多边形 40"/>
          <p:cNvSpPr/>
          <p:nvPr/>
        </p:nvSpPr>
        <p:spPr>
          <a:xfrm>
            <a:off x="8299481"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E348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42" name="任意多边形 41"/>
          <p:cNvSpPr/>
          <p:nvPr/>
        </p:nvSpPr>
        <p:spPr>
          <a:xfrm>
            <a:off x="-2591328"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E348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rcRect l="28568"/>
          <a:stretch>
            <a:fillRect/>
          </a:stretch>
        </p:blipFill>
        <p:spPr>
          <a:xfrm>
            <a:off x="9139238" y="2286"/>
            <a:ext cx="7043049"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44" name="图片 43"/>
          <p:cNvPicPr>
            <a:picLocks noChangeAspect="1"/>
          </p:cNvPicPr>
          <p:nvPr/>
        </p:nvPicPr>
        <p:blipFill>
          <a:blip r:embed="rId2">
            <a:extLst>
              <a:ext uri="{28A0092B-C50C-407E-A947-70E740481C1C}">
                <a14:useLocalDpi xmlns:a14="http://schemas.microsoft.com/office/drawing/2010/main" val="0"/>
              </a:ext>
            </a:extLst>
          </a:blip>
          <a:srcRect r="71432"/>
          <a:stretch>
            <a:fillRect/>
          </a:stretch>
        </p:blipFill>
        <p:spPr>
          <a:xfrm>
            <a:off x="-2697261" y="2286"/>
            <a:ext cx="2682747"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grpSp>
        <p:nvGrpSpPr>
          <p:cNvPr id="45" name="组合 44"/>
          <p:cNvGrpSpPr/>
          <p:nvPr/>
        </p:nvGrpSpPr>
        <p:grpSpPr>
          <a:xfrm>
            <a:off x="-20637" y="3873"/>
            <a:ext cx="9164637" cy="5138927"/>
            <a:chOff x="22340" y="-34226"/>
            <a:chExt cx="9164637" cy="5138927"/>
          </a:xfrm>
        </p:grpSpPr>
        <p:pic>
          <p:nvPicPr>
            <p:cNvPr id="46" name="图片 45"/>
            <p:cNvPicPr>
              <a:picLocks noChangeAspect="1"/>
            </p:cNvPicPr>
            <p:nvPr/>
          </p:nvPicPr>
          <p:blipFill>
            <a:blip r:embed="rId2">
              <a:extLst>
                <a:ext uri="{28A0092B-C50C-407E-A947-70E740481C1C}">
                  <a14:useLocalDpi xmlns:a14="http://schemas.microsoft.com/office/drawing/2010/main" val="0"/>
                </a:ext>
              </a:extLst>
            </a:blip>
            <a:srcRect l="28568"/>
            <a:stretch>
              <a:fillRect/>
            </a:stretch>
          </p:blipFill>
          <p:spPr>
            <a:xfrm>
              <a:off x="2634563" y="-34226"/>
              <a:ext cx="6552414"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47" name="图片 46"/>
            <p:cNvPicPr>
              <a:picLocks noChangeAspect="1"/>
            </p:cNvPicPr>
            <p:nvPr/>
          </p:nvPicPr>
          <p:blipFill>
            <a:blip r:embed="rId2">
              <a:extLst>
                <a:ext uri="{28A0092B-C50C-407E-A947-70E740481C1C}">
                  <a14:useLocalDpi xmlns:a14="http://schemas.microsoft.com/office/drawing/2010/main" val="0"/>
                </a:ext>
              </a:extLst>
            </a:blip>
            <a:srcRect r="71432"/>
            <a:stretch>
              <a:fillRect/>
            </a:stretch>
          </p:blipFill>
          <p:spPr>
            <a:xfrm>
              <a:off x="22340" y="-3422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grpSp>
      <p:sp>
        <p:nvSpPr>
          <p:cNvPr id="48" name="文本框 9"/>
          <p:cNvSpPr txBox="1"/>
          <p:nvPr/>
        </p:nvSpPr>
        <p:spPr>
          <a:xfrm>
            <a:off x="2319129" y="1021487"/>
            <a:ext cx="5453271" cy="646331"/>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zh-CN" altLang="en-US" sz="3600" spc="300" dirty="0" smtClean="0">
                <a:solidFill>
                  <a:prstClr val="black"/>
                </a:solidFill>
                <a:latin typeface="方正综艺简体" panose="02010601030101010101" pitchFamily="65" charset="-122"/>
                <a:ea typeface="方正综艺简体" panose="02010601030101010101" pitchFamily="65" charset="-122"/>
              </a:rPr>
              <a:t>上海锐普广告有限公司</a:t>
            </a:r>
            <a:endParaRPr lang="zh-CN" altLang="en-US" sz="3600" spc="300" dirty="0">
              <a:solidFill>
                <a:prstClr val="black"/>
              </a:solidFill>
              <a:latin typeface="方正综艺简体" panose="02010601030101010101" pitchFamily="65" charset="-122"/>
              <a:ea typeface="方正综艺简体" panose="02010601030101010101" pitchFamily="65" charset="-122"/>
            </a:endParaRPr>
          </a:p>
        </p:txBody>
      </p:sp>
      <p:pic>
        <p:nvPicPr>
          <p:cNvPr id="54" name="Picture 2" descr="D:\小星星星星星星星\桌面.右\20110708新LOGO应用\锐普PPT红LOGO-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437" t="9889" r="13662" b="41905"/>
          <a:stretch>
            <a:fillRect/>
          </a:stretch>
        </p:blipFill>
        <p:spPr bwMode="auto">
          <a:xfrm>
            <a:off x="1790700" y="1043474"/>
            <a:ext cx="633065" cy="554684"/>
          </a:xfrm>
          <a:prstGeom prst="rect">
            <a:avLst/>
          </a:prstGeom>
          <a:noFill/>
          <a:extLst>
            <a:ext uri="{909E8E84-426E-40DD-AFC4-6F175D3DCCD1}">
              <a14:hiddenFill xmlns:a14="http://schemas.microsoft.com/office/drawing/2010/main">
                <a:solidFill>
                  <a:srgbClr val="FFFFFF"/>
                </a:solidFill>
              </a14:hiddenFill>
            </a:ext>
          </a:extLst>
        </p:spPr>
      </p:pic>
      <p:sp>
        <p:nvSpPr>
          <p:cNvPr id="56" name="日期占位符 26"/>
          <p:cNvSpPr>
            <a:spLocks noGrp="1"/>
          </p:cNvSpPr>
          <p:nvPr>
            <p:ph type="dt" sz="half" idx="4294967295"/>
          </p:nvPr>
        </p:nvSpPr>
        <p:spPr>
          <a:xfrm>
            <a:off x="4879383" y="4547501"/>
            <a:ext cx="1791956" cy="334151"/>
          </a:xfrm>
        </p:spPr>
        <p:txBody>
          <a:bodyPr/>
          <a:lstStyle/>
          <a:p>
            <a:fld id="{75CAB670-2A05-4BA8-A537-D149C722F224}" type="datetime1">
              <a:rPr lang="zh-CN" altLang="en-US" sz="1050" smtClean="0">
                <a:solidFill>
                  <a:prstClr val="black">
                    <a:lumMod val="75000"/>
                    <a:lumOff val="25000"/>
                  </a:prstClr>
                </a:solidFill>
                <a:latin typeface="方正综艺简体" panose="02010601030101010101" pitchFamily="65" charset="-122"/>
                <a:ea typeface="方正综艺简体" panose="02010601030101010101" pitchFamily="65" charset="-122"/>
              </a:rPr>
            </a:fld>
            <a:endParaRPr lang="zh-CN" altLang="en-US" sz="1050" dirty="0">
              <a:solidFill>
                <a:prstClr val="black">
                  <a:lumMod val="75000"/>
                  <a:lumOff val="25000"/>
                </a:prstClr>
              </a:solidFill>
              <a:latin typeface="方正综艺简体" panose="02010601030101010101" pitchFamily="65" charset="-122"/>
              <a:ea typeface="方正综艺简体" panose="02010601030101010101" pitchFamily="65" charset="-122"/>
            </a:endParaRPr>
          </a:p>
        </p:txBody>
      </p:sp>
      <p:grpSp>
        <p:nvGrpSpPr>
          <p:cNvPr id="57" name="组合 56"/>
          <p:cNvGrpSpPr/>
          <p:nvPr/>
        </p:nvGrpSpPr>
        <p:grpSpPr>
          <a:xfrm rot="16200000">
            <a:off x="4529366" y="-704711"/>
            <a:ext cx="122949" cy="5109688"/>
            <a:chOff x="2612223" y="-79394"/>
            <a:chExt cx="0" cy="5222895"/>
          </a:xfrm>
        </p:grpSpPr>
        <p:cxnSp>
          <p:nvCxnSpPr>
            <p:cNvPr id="58" name="直接连接符 57"/>
            <p:cNvCxnSpPr/>
            <p:nvPr/>
          </p:nvCxnSpPr>
          <p:spPr>
            <a:xfrm flipV="1">
              <a:off x="2612223" y="3810000"/>
              <a:ext cx="0" cy="1333501"/>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612223" y="2545641"/>
              <a:ext cx="0" cy="1333501"/>
            </a:xfrm>
            <a:prstGeom prst="line">
              <a:avLst/>
            </a:prstGeom>
            <a:ln>
              <a:solidFill>
                <a:srgbClr val="E5BC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2612223" y="1201737"/>
              <a:ext cx="0" cy="1333501"/>
            </a:xfrm>
            <a:prstGeom prst="line">
              <a:avLst/>
            </a:prstGeom>
            <a:ln>
              <a:solidFill>
                <a:srgbClr val="00A6FB"/>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2612223" y="-79394"/>
              <a:ext cx="0" cy="1333501"/>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1598284" y="2988955"/>
            <a:ext cx="1459003" cy="575198"/>
            <a:chOff x="1607810" y="2965140"/>
            <a:chExt cx="1459003" cy="575198"/>
          </a:xfrm>
        </p:grpSpPr>
        <p:sp>
          <p:nvSpPr>
            <p:cNvPr id="68" name="平行四边形 67"/>
            <p:cNvSpPr/>
            <p:nvPr/>
          </p:nvSpPr>
          <p:spPr>
            <a:xfrm>
              <a:off x="1607810" y="2965140"/>
              <a:ext cx="1459003" cy="575198"/>
            </a:xfrm>
            <a:prstGeom prst="parallelogram">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69" name="组合 68"/>
            <p:cNvGrpSpPr/>
            <p:nvPr/>
          </p:nvGrpSpPr>
          <p:grpSpPr bwMode="auto">
            <a:xfrm>
              <a:off x="1858252" y="3174743"/>
              <a:ext cx="920676" cy="190821"/>
              <a:chOff x="400761" y="945509"/>
              <a:chExt cx="920141" cy="190622"/>
            </a:xfrm>
          </p:grpSpPr>
          <p:sp>
            <p:nvSpPr>
              <p:cNvPr id="70" name="TextBox 3"/>
              <p:cNvSpPr txBox="1">
                <a:spLocks noChangeArrowheads="1"/>
              </p:cNvSpPr>
              <p:nvPr/>
            </p:nvSpPr>
            <p:spPr bwMode="auto">
              <a:xfrm>
                <a:off x="400761" y="945509"/>
                <a:ext cx="447298" cy="19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zh-CN" altLang="en-US"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有力 </a:t>
                </a:r>
                <a:r>
                  <a:rPr lang="en-US" altLang="zh-CN"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a:t>
                </a:r>
                <a:endParaRPr lang="en-US" altLang="zh-CN" sz="8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71" name="矩形 70"/>
              <p:cNvSpPr>
                <a:spLocks noChangeArrowheads="1"/>
              </p:cNvSpPr>
              <p:nvPr/>
            </p:nvSpPr>
            <p:spPr bwMode="auto">
              <a:xfrm>
                <a:off x="700579" y="957647"/>
                <a:ext cx="620323" cy="16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altLang="zh-CN" sz="6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POWERFUL</a:t>
                </a:r>
                <a:endParaRPr lang="zh-CN" altLang="en-US" sz="6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grpSp>
      </p:grpSp>
      <p:grpSp>
        <p:nvGrpSpPr>
          <p:cNvPr id="72" name="组合 71"/>
          <p:cNvGrpSpPr/>
          <p:nvPr/>
        </p:nvGrpSpPr>
        <p:grpSpPr>
          <a:xfrm>
            <a:off x="3058998" y="2429923"/>
            <a:ext cx="1459003" cy="575198"/>
            <a:chOff x="3058998" y="2429923"/>
            <a:chExt cx="1459003" cy="575198"/>
          </a:xfrm>
        </p:grpSpPr>
        <p:sp>
          <p:nvSpPr>
            <p:cNvPr id="73" name="平行四边形 72"/>
            <p:cNvSpPr/>
            <p:nvPr/>
          </p:nvSpPr>
          <p:spPr>
            <a:xfrm>
              <a:off x="3058998" y="2429923"/>
              <a:ext cx="1459003" cy="575198"/>
            </a:xfrm>
            <a:prstGeom prst="parallelogram">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4" name="组合 73"/>
            <p:cNvGrpSpPr/>
            <p:nvPr/>
          </p:nvGrpSpPr>
          <p:grpSpPr bwMode="auto">
            <a:xfrm>
              <a:off x="3340535" y="2639683"/>
              <a:ext cx="920889" cy="190821"/>
              <a:chOff x="391827" y="945509"/>
              <a:chExt cx="920433" cy="190622"/>
            </a:xfrm>
          </p:grpSpPr>
          <p:sp>
            <p:nvSpPr>
              <p:cNvPr id="75" name="TextBox 92"/>
              <p:cNvSpPr txBox="1">
                <a:spLocks noChangeArrowheads="1"/>
              </p:cNvSpPr>
              <p:nvPr/>
            </p:nvSpPr>
            <p:spPr bwMode="auto">
              <a:xfrm>
                <a:off x="391827" y="945509"/>
                <a:ext cx="447338" cy="19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zh-CN" altLang="en-US"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创意 </a:t>
                </a:r>
                <a:r>
                  <a:rPr lang="en-US" altLang="zh-CN"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a:t>
                </a:r>
                <a:endParaRPr lang="zh-CN" altLang="en-US" sz="8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76" name="矩形 75"/>
              <p:cNvSpPr/>
              <p:nvPr/>
            </p:nvSpPr>
            <p:spPr bwMode="auto">
              <a:xfrm>
                <a:off x="722326" y="957807"/>
                <a:ext cx="589934" cy="16602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defRPr/>
                </a:pPr>
                <a:r>
                  <a:rPr lang="en-US" altLang="zh-CN" sz="600" b="1" dirty="0" smtClean="0">
                    <a:solidFill>
                      <a:prstClr val="white"/>
                    </a:solidFill>
                    <a:latin typeface="Arial" panose="020B0604020202020204" pitchFamily="34" charset="0"/>
                    <a:ea typeface="Arial Unicode MS" panose="020B0604020202020204" pitchFamily="34" charset="-122"/>
                    <a:cs typeface="Arial" panose="020B0604020202020204" pitchFamily="34" charset="0"/>
                  </a:rPr>
                  <a:t>CREATIVE </a:t>
                </a:r>
                <a:endParaRPr lang="en-US" altLang="zh-CN" sz="600" b="1"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grpSp>
        <p:nvGrpSpPr>
          <p:cNvPr id="77" name="组合 76"/>
          <p:cNvGrpSpPr/>
          <p:nvPr/>
        </p:nvGrpSpPr>
        <p:grpSpPr>
          <a:xfrm>
            <a:off x="4227679" y="3005121"/>
            <a:ext cx="1459003" cy="575198"/>
            <a:chOff x="4227679" y="3005121"/>
            <a:chExt cx="1459003" cy="575198"/>
          </a:xfrm>
        </p:grpSpPr>
        <p:sp>
          <p:nvSpPr>
            <p:cNvPr id="78" name="平行四边形 77"/>
            <p:cNvSpPr/>
            <p:nvPr/>
          </p:nvSpPr>
          <p:spPr>
            <a:xfrm>
              <a:off x="4227679" y="3005121"/>
              <a:ext cx="1459003" cy="575198"/>
            </a:xfrm>
            <a:prstGeom prst="parallelogram">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9" name="组合 78"/>
            <p:cNvGrpSpPr/>
            <p:nvPr/>
          </p:nvGrpSpPr>
          <p:grpSpPr bwMode="auto">
            <a:xfrm>
              <a:off x="4527372" y="3213542"/>
              <a:ext cx="776719" cy="190821"/>
              <a:chOff x="443016" y="945509"/>
              <a:chExt cx="776649" cy="190622"/>
            </a:xfrm>
          </p:grpSpPr>
          <p:sp>
            <p:nvSpPr>
              <p:cNvPr id="80" name="TextBox 98"/>
              <p:cNvSpPr txBox="1">
                <a:spLocks noChangeArrowheads="1"/>
              </p:cNvSpPr>
              <p:nvPr/>
            </p:nvSpPr>
            <p:spPr bwMode="auto">
              <a:xfrm>
                <a:off x="443016" y="945509"/>
                <a:ext cx="447520" cy="19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zh-CN" altLang="en-US"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精美 </a:t>
                </a:r>
                <a:r>
                  <a:rPr lang="en-US" altLang="zh-CN"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a:t>
                </a:r>
                <a:endParaRPr lang="zh-CN" altLang="en-US" sz="8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81" name="矩形 80"/>
              <p:cNvSpPr/>
              <p:nvPr/>
            </p:nvSpPr>
            <p:spPr bwMode="auto">
              <a:xfrm>
                <a:off x="732075" y="958356"/>
                <a:ext cx="487590" cy="16602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defRPr/>
                </a:pPr>
                <a:r>
                  <a:rPr lang="en-US" altLang="zh-CN" sz="600" b="1" dirty="0" smtClean="0">
                    <a:solidFill>
                      <a:prstClr val="white"/>
                    </a:solidFill>
                    <a:latin typeface="Arial" panose="020B0604020202020204" pitchFamily="34" charset="0"/>
                    <a:ea typeface="Arial Unicode MS" panose="020B0604020202020204" pitchFamily="34" charset="-122"/>
                    <a:cs typeface="Arial" panose="020B0604020202020204" pitchFamily="34" charset="0"/>
                  </a:rPr>
                  <a:t>PRETTY</a:t>
                </a:r>
                <a:endParaRPr lang="en-US" altLang="zh-CN" sz="600" b="1"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grpSp>
        <p:nvGrpSpPr>
          <p:cNvPr id="82" name="组合 81"/>
          <p:cNvGrpSpPr/>
          <p:nvPr/>
        </p:nvGrpSpPr>
        <p:grpSpPr>
          <a:xfrm>
            <a:off x="5686682" y="2435838"/>
            <a:ext cx="1459003" cy="575198"/>
            <a:chOff x="5686682" y="2435838"/>
            <a:chExt cx="1459003" cy="575198"/>
          </a:xfrm>
        </p:grpSpPr>
        <p:sp>
          <p:nvSpPr>
            <p:cNvPr id="83" name="平行四边形 82"/>
            <p:cNvSpPr/>
            <p:nvPr/>
          </p:nvSpPr>
          <p:spPr>
            <a:xfrm>
              <a:off x="5686682" y="2435838"/>
              <a:ext cx="1459003" cy="575198"/>
            </a:xfrm>
            <a:prstGeom prst="parallelogram">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84" name="组合 83"/>
            <p:cNvGrpSpPr/>
            <p:nvPr/>
          </p:nvGrpSpPr>
          <p:grpSpPr bwMode="auto">
            <a:xfrm>
              <a:off x="5992860" y="2650422"/>
              <a:ext cx="840294" cy="190821"/>
              <a:chOff x="408230" y="945509"/>
              <a:chExt cx="840218" cy="190622"/>
            </a:xfrm>
          </p:grpSpPr>
          <p:sp>
            <p:nvSpPr>
              <p:cNvPr id="85" name="TextBox 104"/>
              <p:cNvSpPr txBox="1">
                <a:spLocks noChangeArrowheads="1"/>
              </p:cNvSpPr>
              <p:nvPr/>
            </p:nvSpPr>
            <p:spPr bwMode="auto">
              <a:xfrm>
                <a:off x="408230" y="945509"/>
                <a:ext cx="447516" cy="19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zh-CN" altLang="en-US"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清晰 </a:t>
                </a:r>
                <a:r>
                  <a:rPr lang="en-US" altLang="zh-CN"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a:t>
                </a:r>
                <a:endParaRPr lang="zh-CN" altLang="en-US" sz="8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86" name="矩形 85"/>
              <p:cNvSpPr/>
              <p:nvPr/>
            </p:nvSpPr>
            <p:spPr bwMode="auto">
              <a:xfrm>
                <a:off x="719184" y="958356"/>
                <a:ext cx="529264" cy="16602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defRPr/>
                </a:pPr>
                <a:r>
                  <a:rPr lang="en-US" altLang="zh-CN" sz="600" b="1" dirty="0">
                    <a:solidFill>
                      <a:prstClr val="white"/>
                    </a:solidFill>
                    <a:latin typeface="Arial" panose="020B0604020202020204" pitchFamily="34" charset="0"/>
                    <a:ea typeface="Arial Unicode MS" panose="020B0604020202020204" pitchFamily="34" charset="-122"/>
                    <a:cs typeface="Arial" panose="020B0604020202020204" pitchFamily="34" charset="0"/>
                  </a:rPr>
                  <a:t>LOGICAL</a:t>
                </a:r>
                <a:endParaRPr lang="en-US" altLang="zh-CN" sz="600" b="1"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grpSp>
        <p:nvGrpSpPr>
          <p:cNvPr id="87" name="组合 86"/>
          <p:cNvGrpSpPr/>
          <p:nvPr/>
        </p:nvGrpSpPr>
        <p:grpSpPr>
          <a:xfrm>
            <a:off x="6530398" y="4725286"/>
            <a:ext cx="2610383" cy="0"/>
            <a:chOff x="5552395" y="4732338"/>
            <a:chExt cx="1818893" cy="0"/>
          </a:xfrm>
        </p:grpSpPr>
        <p:cxnSp>
          <p:nvCxnSpPr>
            <p:cNvPr id="88" name="直接连接符 87"/>
            <p:cNvCxnSpPr/>
            <p:nvPr/>
          </p:nvCxnSpPr>
          <p:spPr>
            <a:xfrm flipH="1">
              <a:off x="6443600" y="4732338"/>
              <a:ext cx="927688" cy="0"/>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5552395" y="4732338"/>
              <a:ext cx="891207" cy="0"/>
            </a:xfrm>
            <a:prstGeom prst="line">
              <a:avLst/>
            </a:prstGeom>
            <a:ln>
              <a:solidFill>
                <a:srgbClr val="E5BC00"/>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7948" y="4732336"/>
            <a:ext cx="4596185" cy="410463"/>
            <a:chOff x="17473" y="4732338"/>
            <a:chExt cx="2614632" cy="0"/>
          </a:xfrm>
        </p:grpSpPr>
        <p:cxnSp>
          <p:nvCxnSpPr>
            <p:cNvPr id="91" name="直接连接符 90"/>
            <p:cNvCxnSpPr/>
            <p:nvPr/>
          </p:nvCxnSpPr>
          <p:spPr>
            <a:xfrm rot="16200000" flipV="1">
              <a:off x="1965355" y="4065587"/>
              <a:ext cx="0" cy="1333501"/>
            </a:xfrm>
            <a:prstGeom prst="line">
              <a:avLst/>
            </a:prstGeom>
            <a:ln>
              <a:solidFill>
                <a:srgbClr val="00A6FB"/>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16200000" flipV="1">
              <a:off x="684224" y="4065587"/>
              <a:ext cx="0" cy="1333501"/>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grpSp>
      <p:cxnSp>
        <p:nvCxnSpPr>
          <p:cNvPr id="93" name="直接连接符 92"/>
          <p:cNvCxnSpPr/>
          <p:nvPr/>
        </p:nvCxnSpPr>
        <p:spPr>
          <a:xfrm flipH="1">
            <a:off x="6510474" y="2962178"/>
            <a:ext cx="477324" cy="1767195"/>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1743731" y="1911607"/>
            <a:ext cx="290622" cy="1093514"/>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0" advClick="0" advTm="0">
        <p:cut/>
      </p:transition>
    </mc:Choice>
    <mc:Fallback>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80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1" presetClass="entr" presetSubtype="0" fill="hold" nodeType="withEffect">
                                  <p:stCondLst>
                                    <p:cond delay="1600"/>
                                  </p:stCondLst>
                                  <p:childTnLst>
                                    <p:set>
                                      <p:cBhvr>
                                        <p:cTn id="9" dur="1" fill="hold">
                                          <p:stCondLst>
                                            <p:cond delay="0"/>
                                          </p:stCondLst>
                                        </p:cTn>
                                        <p:tgtEl>
                                          <p:spTgt spid="55"/>
                                        </p:tgtEl>
                                        <p:attrNameLst>
                                          <p:attrName>style.visibility</p:attrName>
                                        </p:attrNameLst>
                                      </p:cBhvr>
                                      <p:to>
                                        <p:strVal val="visible"/>
                                      </p:to>
                                    </p:set>
                                  </p:childTnLst>
                                </p:cTn>
                              </p:par>
                              <p:par>
                                <p:cTn id="10" presetID="1" presetClass="entr" presetSubtype="0" fill="hold" nodeType="withEffect">
                                  <p:stCondLst>
                                    <p:cond delay="1600"/>
                                  </p:stCondLst>
                                  <p:childTnLst>
                                    <p:set>
                                      <p:cBhvr>
                                        <p:cTn id="11" dur="1" fill="hold">
                                          <p:stCondLst>
                                            <p:cond delay="0"/>
                                          </p:stCondLst>
                                        </p:cTn>
                                        <p:tgtEl>
                                          <p:spTgt spid="30"/>
                                        </p:tgtEl>
                                        <p:attrNameLst>
                                          <p:attrName>style.visibility</p:attrName>
                                        </p:attrNameLst>
                                      </p:cBhvr>
                                      <p:to>
                                        <p:strVal val="visible"/>
                                      </p:to>
                                    </p:set>
                                  </p:childTnLst>
                                </p:cTn>
                              </p:par>
                              <p:par>
                                <p:cTn id="12" presetID="2" presetClass="entr" presetSubtype="8" decel="100000" fill="hold" nodeType="withEffect">
                                  <p:stCondLst>
                                    <p:cond delay="3400"/>
                                  </p:stCondLst>
                                  <p:childTnLst>
                                    <p:set>
                                      <p:cBhvr>
                                        <p:cTn id="13" dur="1" fill="hold">
                                          <p:stCondLst>
                                            <p:cond delay="0"/>
                                          </p:stCondLst>
                                        </p:cTn>
                                        <p:tgtEl>
                                          <p:spTgt spid="60"/>
                                        </p:tgtEl>
                                        <p:attrNameLst>
                                          <p:attrName>style.visibility</p:attrName>
                                        </p:attrNameLst>
                                      </p:cBhvr>
                                      <p:to>
                                        <p:strVal val="visible"/>
                                      </p:to>
                                    </p:set>
                                    <p:anim calcmode="lin" valueType="num">
                                      <p:cBhvr additive="base">
                                        <p:cTn id="14" dur="750" fill="hold"/>
                                        <p:tgtEl>
                                          <p:spTgt spid="60"/>
                                        </p:tgtEl>
                                        <p:attrNameLst>
                                          <p:attrName>ppt_x</p:attrName>
                                        </p:attrNameLst>
                                      </p:cBhvr>
                                      <p:tavLst>
                                        <p:tav tm="0">
                                          <p:val>
                                            <p:strVal val="0-#ppt_w/2"/>
                                          </p:val>
                                        </p:tav>
                                        <p:tav tm="100000">
                                          <p:val>
                                            <p:strVal val="#ppt_x"/>
                                          </p:val>
                                        </p:tav>
                                      </p:tavLst>
                                    </p:anim>
                                    <p:anim calcmode="lin" valueType="num">
                                      <p:cBhvr additive="base">
                                        <p:cTn id="15" dur="750" fill="hold"/>
                                        <p:tgtEl>
                                          <p:spTgt spid="60"/>
                                        </p:tgtEl>
                                        <p:attrNameLst>
                                          <p:attrName>ppt_y</p:attrName>
                                        </p:attrNameLst>
                                      </p:cBhvr>
                                      <p:tavLst>
                                        <p:tav tm="0">
                                          <p:val>
                                            <p:strVal val="#ppt_y"/>
                                          </p:val>
                                        </p:tav>
                                        <p:tav tm="100000">
                                          <p:val>
                                            <p:strVal val="#ppt_y"/>
                                          </p:val>
                                        </p:tav>
                                      </p:tavLst>
                                    </p:anim>
                                  </p:childTnLst>
                                </p:cTn>
                              </p:par>
                              <p:par>
                                <p:cTn id="16" presetID="12" presetClass="entr" presetSubtype="4" fill="hold" nodeType="withEffect">
                                  <p:stCondLst>
                                    <p:cond delay="4000"/>
                                  </p:stCondLst>
                                  <p:childTnLst>
                                    <p:set>
                                      <p:cBhvr>
                                        <p:cTn id="17" dur="1" fill="hold">
                                          <p:stCondLst>
                                            <p:cond delay="0"/>
                                          </p:stCondLst>
                                        </p:cTn>
                                        <p:tgtEl>
                                          <p:spTgt spid="61"/>
                                        </p:tgtEl>
                                        <p:attrNameLst>
                                          <p:attrName>style.visibility</p:attrName>
                                        </p:attrNameLst>
                                      </p:cBhvr>
                                      <p:to>
                                        <p:strVal val="visible"/>
                                      </p:to>
                                    </p:set>
                                    <p:anim calcmode="lin" valueType="num">
                                      <p:cBhvr additive="base">
                                        <p:cTn id="18" dur="500"/>
                                        <p:tgtEl>
                                          <p:spTgt spid="61"/>
                                        </p:tgtEl>
                                        <p:attrNameLst>
                                          <p:attrName>ppt_y</p:attrName>
                                        </p:attrNameLst>
                                      </p:cBhvr>
                                      <p:tavLst>
                                        <p:tav tm="0">
                                          <p:val>
                                            <p:strVal val="#ppt_y+#ppt_h*1.125000"/>
                                          </p:val>
                                        </p:tav>
                                        <p:tav tm="100000">
                                          <p:val>
                                            <p:strVal val="#ppt_y"/>
                                          </p:val>
                                        </p:tav>
                                      </p:tavLst>
                                    </p:anim>
                                    <p:animEffect transition="in" filter="wipe(up)">
                                      <p:cBhvr>
                                        <p:cTn id="19" dur="500"/>
                                        <p:tgtEl>
                                          <p:spTgt spid="61"/>
                                        </p:tgtEl>
                                      </p:cBhvr>
                                    </p:animEffect>
                                  </p:childTnLst>
                                </p:cTn>
                              </p:par>
                              <p:par>
                                <p:cTn id="20" presetID="12" presetClass="entr" presetSubtype="1" fill="hold" grpId="0" nodeType="withEffect">
                                  <p:stCondLst>
                                    <p:cond delay="400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p:tgtEl>
                                          <p:spTgt spid="64"/>
                                        </p:tgtEl>
                                        <p:attrNameLst>
                                          <p:attrName>ppt_y</p:attrName>
                                        </p:attrNameLst>
                                      </p:cBhvr>
                                      <p:tavLst>
                                        <p:tav tm="0">
                                          <p:val>
                                            <p:strVal val="#ppt_y-#ppt_h*1.125000"/>
                                          </p:val>
                                        </p:tav>
                                        <p:tav tm="100000">
                                          <p:val>
                                            <p:strVal val="#ppt_y"/>
                                          </p:val>
                                        </p:tav>
                                      </p:tavLst>
                                    </p:anim>
                                    <p:animEffect transition="in" filter="wipe(down)">
                                      <p:cBhvr>
                                        <p:cTn id="23" dur="500"/>
                                        <p:tgtEl>
                                          <p:spTgt spid="64"/>
                                        </p:tgtEl>
                                      </p:cBhvr>
                                    </p:animEffect>
                                  </p:childTnLst>
                                </p:cTn>
                              </p:par>
                              <p:par>
                                <p:cTn id="24" presetID="35" presetClass="path" presetSubtype="0" accel="50000" decel="50000" fill="hold" nodeType="withEffect">
                                  <p:stCondLst>
                                    <p:cond delay="0"/>
                                  </p:stCondLst>
                                  <p:childTnLst>
                                    <p:animMotion origin="layout" path="M 0.27743 2.71605E-6 L 3.05556E-6 2.71605E-6 " pathEditMode="relative" rAng="0" ptsTypes="AA">
                                      <p:cBhvr>
                                        <p:cTn id="25" dur="750" spd="-100000" fill="hold"/>
                                        <p:tgtEl>
                                          <p:spTgt spid="39"/>
                                        </p:tgtEl>
                                        <p:attrNameLst>
                                          <p:attrName>ppt_x</p:attrName>
                                          <p:attrName>ppt_y</p:attrName>
                                        </p:attrNameLst>
                                      </p:cBhvr>
                                      <p:rCtr x="-13941" y="0"/>
                                    </p:animMotion>
                                  </p:childTnLst>
                                </p:cTn>
                              </p:par>
                              <p:par>
                                <p:cTn id="26" presetID="63" presetClass="path" presetSubtype="0" accel="50000" decel="50000" fill="hold" nodeType="withEffect">
                                  <p:stCondLst>
                                    <p:cond delay="0"/>
                                  </p:stCondLst>
                                  <p:childTnLst>
                                    <p:animMotion origin="layout" path="M -0.47343 2.71605E-6 L -3.33333E-6 2.71605E-6 " pathEditMode="relative" rAng="0" ptsTypes="AA">
                                      <p:cBhvr>
                                        <p:cTn id="27" dur="750" spd="-100000" fill="hold"/>
                                        <p:tgtEl>
                                          <p:spTgt spid="31"/>
                                        </p:tgtEl>
                                        <p:attrNameLst>
                                          <p:attrName>ppt_x</p:attrName>
                                          <p:attrName>ppt_y</p:attrName>
                                        </p:attrNameLst>
                                      </p:cBhvr>
                                      <p:rCtr x="23663" y="0"/>
                                    </p:animMotion>
                                  </p:childTnLst>
                                </p:cTn>
                              </p:par>
                              <p:par>
                                <p:cTn id="28" presetID="35" presetClass="path" presetSubtype="0" accel="50000" decel="50000" fill="hold" grpId="0" nodeType="withEffect">
                                  <p:stCondLst>
                                    <p:cond delay="600"/>
                                  </p:stCondLst>
                                  <p:childTnLst>
                                    <p:animMotion origin="layout" path="M 0.28264 -1.35802E-6 L -4.44444E-6 -1.35802E-6 " pathEditMode="relative" rAng="0" ptsTypes="AA">
                                      <p:cBhvr>
                                        <p:cTn id="29" dur="750" spd="-100000" fill="hold"/>
                                        <p:tgtEl>
                                          <p:spTgt spid="42"/>
                                        </p:tgtEl>
                                        <p:attrNameLst>
                                          <p:attrName>ppt_x</p:attrName>
                                          <p:attrName>ppt_y</p:attrName>
                                        </p:attrNameLst>
                                      </p:cBhvr>
                                      <p:rCtr x="-14132" y="0"/>
                                    </p:animMotion>
                                  </p:childTnLst>
                                </p:cTn>
                              </p:par>
                              <p:par>
                                <p:cTn id="30" presetID="63" presetClass="path" presetSubtype="0" accel="50000" decel="50000" fill="hold" grpId="0" nodeType="withEffect">
                                  <p:stCondLst>
                                    <p:cond delay="600"/>
                                  </p:stCondLst>
                                  <p:childTnLst>
                                    <p:animMotion origin="layout" path="M -0.61389 -1.35802E-6 L -2.22222E-6 -1.35802E-6 " pathEditMode="relative" rAng="0" ptsTypes="AA">
                                      <p:cBhvr>
                                        <p:cTn id="31" dur="750" spd="-100000" fill="hold"/>
                                        <p:tgtEl>
                                          <p:spTgt spid="41"/>
                                        </p:tgtEl>
                                        <p:attrNameLst>
                                          <p:attrName>ppt_x</p:attrName>
                                          <p:attrName>ppt_y</p:attrName>
                                        </p:attrNameLst>
                                      </p:cBhvr>
                                      <p:rCtr x="30694" y="0"/>
                                    </p:animMotion>
                                  </p:childTnLst>
                                </p:cTn>
                              </p:par>
                              <p:par>
                                <p:cTn id="32" presetID="63" presetClass="path" presetSubtype="0" accel="50000" decel="50000" fill="hold" nodeType="withEffect">
                                  <p:stCondLst>
                                    <p:cond delay="600"/>
                                  </p:stCondLst>
                                  <p:childTnLst>
                                    <p:animMotion origin="layout" path="M 1.38889E-6 0 L 0.28229 0 " pathEditMode="relative" rAng="0" ptsTypes="AA">
                                      <p:cBhvr>
                                        <p:cTn id="33" dur="1250" fill="hold"/>
                                        <p:tgtEl>
                                          <p:spTgt spid="44"/>
                                        </p:tgtEl>
                                        <p:attrNameLst>
                                          <p:attrName>ppt_x</p:attrName>
                                          <p:attrName>ppt_y</p:attrName>
                                        </p:attrNameLst>
                                      </p:cBhvr>
                                      <p:rCtr x="14115" y="0"/>
                                    </p:animMotion>
                                  </p:childTnLst>
                                </p:cTn>
                              </p:par>
                              <p:par>
                                <p:cTn id="34" presetID="35" presetClass="path" presetSubtype="0" accel="50000" decel="50000" fill="hold" nodeType="withEffect">
                                  <p:stCondLst>
                                    <p:cond delay="800"/>
                                  </p:stCondLst>
                                  <p:childTnLst>
                                    <p:animMotion origin="layout" path="M -2.22222E-6 0 L -0.72483 0.00062 " pathEditMode="relative" rAng="0" ptsTypes="AA">
                                      <p:cBhvr>
                                        <p:cTn id="35" dur="1250" fill="hold"/>
                                        <p:tgtEl>
                                          <p:spTgt spid="43"/>
                                        </p:tgtEl>
                                        <p:attrNameLst>
                                          <p:attrName>ppt_x</p:attrName>
                                          <p:attrName>ppt_y</p:attrName>
                                        </p:attrNameLst>
                                      </p:cBhvr>
                                      <p:rCtr x="-37865" y="0"/>
                                    </p:animMotion>
                                  </p:childTnLst>
                                </p:cTn>
                              </p:par>
                              <p:par>
                                <p:cTn id="36" presetID="10" presetClass="entr" presetSubtype="0" fill="hold" nodeType="withEffect">
                                  <p:stCondLst>
                                    <p:cond delay="210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2" presetClass="entr" presetSubtype="8" decel="100000" fill="hold" nodeType="withEffect">
                                  <p:stCondLst>
                                    <p:cond delay="2100"/>
                                  </p:stCondLst>
                                  <p:childTnLst>
                                    <p:set>
                                      <p:cBhvr>
                                        <p:cTn id="40" dur="1" fill="hold">
                                          <p:stCondLst>
                                            <p:cond delay="0"/>
                                          </p:stCondLst>
                                        </p:cTn>
                                        <p:tgtEl>
                                          <p:spTgt spid="54"/>
                                        </p:tgtEl>
                                        <p:attrNameLst>
                                          <p:attrName>style.visibility</p:attrName>
                                        </p:attrNameLst>
                                      </p:cBhvr>
                                      <p:to>
                                        <p:strVal val="visible"/>
                                      </p:to>
                                    </p:set>
                                    <p:anim calcmode="lin" valueType="num">
                                      <p:cBhvr additive="base">
                                        <p:cTn id="41" dur="750" fill="hold"/>
                                        <p:tgtEl>
                                          <p:spTgt spid="54"/>
                                        </p:tgtEl>
                                        <p:attrNameLst>
                                          <p:attrName>ppt_x</p:attrName>
                                        </p:attrNameLst>
                                      </p:cBhvr>
                                      <p:tavLst>
                                        <p:tav tm="0">
                                          <p:val>
                                            <p:strVal val="0-#ppt_w/2"/>
                                          </p:val>
                                        </p:tav>
                                        <p:tav tm="100000">
                                          <p:val>
                                            <p:strVal val="#ppt_x"/>
                                          </p:val>
                                        </p:tav>
                                      </p:tavLst>
                                    </p:anim>
                                    <p:anim calcmode="lin" valueType="num">
                                      <p:cBhvr additive="base">
                                        <p:cTn id="42" dur="750" fill="hold"/>
                                        <p:tgtEl>
                                          <p:spTgt spid="54"/>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100"/>
                                  </p:stCondLst>
                                  <p:childTnLst>
                                    <p:set>
                                      <p:cBhvr>
                                        <p:cTn id="44" dur="1" fill="hold">
                                          <p:stCondLst>
                                            <p:cond delay="0"/>
                                          </p:stCondLst>
                                        </p:cTn>
                                        <p:tgtEl>
                                          <p:spTgt spid="48"/>
                                        </p:tgtEl>
                                        <p:attrNameLst>
                                          <p:attrName>style.visibility</p:attrName>
                                        </p:attrNameLst>
                                      </p:cBhvr>
                                      <p:to>
                                        <p:strVal val="visible"/>
                                      </p:to>
                                    </p:set>
                                    <p:anim calcmode="lin" valueType="num">
                                      <p:cBhvr additive="base">
                                        <p:cTn id="45" dur="750" fill="hold"/>
                                        <p:tgtEl>
                                          <p:spTgt spid="48"/>
                                        </p:tgtEl>
                                        <p:attrNameLst>
                                          <p:attrName>ppt_x</p:attrName>
                                        </p:attrNameLst>
                                      </p:cBhvr>
                                      <p:tavLst>
                                        <p:tav tm="0">
                                          <p:val>
                                            <p:strVal val="1+#ppt_w/2"/>
                                          </p:val>
                                        </p:tav>
                                        <p:tav tm="100000">
                                          <p:val>
                                            <p:strVal val="#ppt_x"/>
                                          </p:val>
                                        </p:tav>
                                      </p:tavLst>
                                    </p:anim>
                                    <p:anim calcmode="lin" valueType="num">
                                      <p:cBhvr additive="base">
                                        <p:cTn id="46" dur="750" fill="hold"/>
                                        <p:tgtEl>
                                          <p:spTgt spid="48"/>
                                        </p:tgtEl>
                                        <p:attrNameLst>
                                          <p:attrName>ppt_y</p:attrName>
                                        </p:attrNameLst>
                                      </p:cBhvr>
                                      <p:tavLst>
                                        <p:tav tm="0">
                                          <p:val>
                                            <p:strVal val="#ppt_y"/>
                                          </p:val>
                                        </p:tav>
                                        <p:tav tm="100000">
                                          <p:val>
                                            <p:strVal val="#ppt_y"/>
                                          </p:val>
                                        </p:tav>
                                      </p:tavLst>
                                    </p:anim>
                                  </p:childTnLst>
                                </p:cTn>
                              </p:par>
                              <p:par>
                                <p:cTn id="47" presetID="2" presetClass="entr" presetSubtype="2" decel="100000" fill="hold" nodeType="withEffect">
                                  <p:stCondLst>
                                    <p:cond delay="210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750" fill="hold"/>
                                        <p:tgtEl>
                                          <p:spTgt spid="57"/>
                                        </p:tgtEl>
                                        <p:attrNameLst>
                                          <p:attrName>ppt_x</p:attrName>
                                        </p:attrNameLst>
                                      </p:cBhvr>
                                      <p:tavLst>
                                        <p:tav tm="0">
                                          <p:val>
                                            <p:strVal val="1+#ppt_w/2"/>
                                          </p:val>
                                        </p:tav>
                                        <p:tav tm="100000">
                                          <p:val>
                                            <p:strVal val="#ppt_x"/>
                                          </p:val>
                                        </p:tav>
                                      </p:tavLst>
                                    </p:anim>
                                    <p:anim calcmode="lin" valueType="num">
                                      <p:cBhvr additive="base">
                                        <p:cTn id="50" dur="750" fill="hold"/>
                                        <p:tgtEl>
                                          <p:spTgt spid="57"/>
                                        </p:tgtEl>
                                        <p:attrNameLst>
                                          <p:attrName>ppt_y</p:attrName>
                                        </p:attrNameLst>
                                      </p:cBhvr>
                                      <p:tavLst>
                                        <p:tav tm="0">
                                          <p:val>
                                            <p:strVal val="#ppt_y"/>
                                          </p:val>
                                        </p:tav>
                                        <p:tav tm="100000">
                                          <p:val>
                                            <p:strVal val="#ppt_y"/>
                                          </p:val>
                                        </p:tav>
                                      </p:tavLst>
                                    </p:anim>
                                  </p:childTnLst>
                                </p:cTn>
                              </p:par>
                              <p:par>
                                <p:cTn id="51" presetID="22" presetClass="entr" presetSubtype="1" fill="hold" nodeType="withEffect">
                                  <p:stCondLst>
                                    <p:cond delay="2800"/>
                                  </p:stCondLst>
                                  <p:childTnLst>
                                    <p:set>
                                      <p:cBhvr>
                                        <p:cTn id="52" dur="1" fill="hold">
                                          <p:stCondLst>
                                            <p:cond delay="0"/>
                                          </p:stCondLst>
                                        </p:cTn>
                                        <p:tgtEl>
                                          <p:spTgt spid="94"/>
                                        </p:tgtEl>
                                        <p:attrNameLst>
                                          <p:attrName>style.visibility</p:attrName>
                                        </p:attrNameLst>
                                      </p:cBhvr>
                                      <p:to>
                                        <p:strVal val="visible"/>
                                      </p:to>
                                    </p:set>
                                    <p:animEffect transition="in" filter="wipe(up)">
                                      <p:cBhvr>
                                        <p:cTn id="53" dur="400"/>
                                        <p:tgtEl>
                                          <p:spTgt spid="94"/>
                                        </p:tgtEl>
                                      </p:cBhvr>
                                    </p:animEffect>
                                  </p:childTnLst>
                                </p:cTn>
                              </p:par>
                              <p:par>
                                <p:cTn id="54" presetID="17" presetClass="entr" presetSubtype="8" fill="hold" nodeType="withEffect">
                                  <p:stCondLst>
                                    <p:cond delay="3200"/>
                                  </p:stCondLst>
                                  <p:childTnLst>
                                    <p:set>
                                      <p:cBhvr>
                                        <p:cTn id="55" dur="1" fill="hold">
                                          <p:stCondLst>
                                            <p:cond delay="0"/>
                                          </p:stCondLst>
                                        </p:cTn>
                                        <p:tgtEl>
                                          <p:spTgt spid="67"/>
                                        </p:tgtEl>
                                        <p:attrNameLst>
                                          <p:attrName>style.visibility</p:attrName>
                                        </p:attrNameLst>
                                      </p:cBhvr>
                                      <p:to>
                                        <p:strVal val="visible"/>
                                      </p:to>
                                    </p:set>
                                    <p:anim calcmode="lin" valueType="num">
                                      <p:cBhvr>
                                        <p:cTn id="56" dur="500" fill="hold"/>
                                        <p:tgtEl>
                                          <p:spTgt spid="67"/>
                                        </p:tgtEl>
                                        <p:attrNameLst>
                                          <p:attrName>ppt_x</p:attrName>
                                        </p:attrNameLst>
                                      </p:cBhvr>
                                      <p:tavLst>
                                        <p:tav tm="0">
                                          <p:val>
                                            <p:strVal val="#ppt_x-#ppt_w/2"/>
                                          </p:val>
                                        </p:tav>
                                        <p:tav tm="100000">
                                          <p:val>
                                            <p:strVal val="#ppt_x"/>
                                          </p:val>
                                        </p:tav>
                                      </p:tavLst>
                                    </p:anim>
                                    <p:anim calcmode="lin" valueType="num">
                                      <p:cBhvr>
                                        <p:cTn id="57" dur="500" fill="hold"/>
                                        <p:tgtEl>
                                          <p:spTgt spid="67"/>
                                        </p:tgtEl>
                                        <p:attrNameLst>
                                          <p:attrName>ppt_y</p:attrName>
                                        </p:attrNameLst>
                                      </p:cBhvr>
                                      <p:tavLst>
                                        <p:tav tm="0">
                                          <p:val>
                                            <p:strVal val="#ppt_y"/>
                                          </p:val>
                                        </p:tav>
                                        <p:tav tm="100000">
                                          <p:val>
                                            <p:strVal val="#ppt_y"/>
                                          </p:val>
                                        </p:tav>
                                      </p:tavLst>
                                    </p:anim>
                                    <p:anim calcmode="lin" valueType="num">
                                      <p:cBhvr>
                                        <p:cTn id="58" dur="500" fill="hold"/>
                                        <p:tgtEl>
                                          <p:spTgt spid="67"/>
                                        </p:tgtEl>
                                        <p:attrNameLst>
                                          <p:attrName>ppt_w</p:attrName>
                                        </p:attrNameLst>
                                      </p:cBhvr>
                                      <p:tavLst>
                                        <p:tav tm="0">
                                          <p:val>
                                            <p:fltVal val="0"/>
                                          </p:val>
                                        </p:tav>
                                        <p:tav tm="100000">
                                          <p:val>
                                            <p:strVal val="#ppt_w"/>
                                          </p:val>
                                        </p:tav>
                                      </p:tavLst>
                                    </p:anim>
                                    <p:anim calcmode="lin" valueType="num">
                                      <p:cBhvr>
                                        <p:cTn id="59" dur="500" fill="hold"/>
                                        <p:tgtEl>
                                          <p:spTgt spid="67"/>
                                        </p:tgtEl>
                                        <p:attrNameLst>
                                          <p:attrName>ppt_h</p:attrName>
                                        </p:attrNameLst>
                                      </p:cBhvr>
                                      <p:tavLst>
                                        <p:tav tm="0">
                                          <p:val>
                                            <p:strVal val="#ppt_h"/>
                                          </p:val>
                                        </p:tav>
                                        <p:tav tm="100000">
                                          <p:val>
                                            <p:strVal val="#ppt_h"/>
                                          </p:val>
                                        </p:tav>
                                      </p:tavLst>
                                    </p:anim>
                                  </p:childTnLst>
                                </p:cTn>
                              </p:par>
                              <p:par>
                                <p:cTn id="60" presetID="17" presetClass="entr" presetSubtype="8" fill="hold" nodeType="withEffect">
                                  <p:stCondLst>
                                    <p:cond delay="3500"/>
                                  </p:stCondLst>
                                  <p:childTnLst>
                                    <p:set>
                                      <p:cBhvr>
                                        <p:cTn id="61" dur="1" fill="hold">
                                          <p:stCondLst>
                                            <p:cond delay="0"/>
                                          </p:stCondLst>
                                        </p:cTn>
                                        <p:tgtEl>
                                          <p:spTgt spid="72"/>
                                        </p:tgtEl>
                                        <p:attrNameLst>
                                          <p:attrName>style.visibility</p:attrName>
                                        </p:attrNameLst>
                                      </p:cBhvr>
                                      <p:to>
                                        <p:strVal val="visible"/>
                                      </p:to>
                                    </p:set>
                                    <p:anim calcmode="lin" valueType="num">
                                      <p:cBhvr>
                                        <p:cTn id="62" dur="500" fill="hold"/>
                                        <p:tgtEl>
                                          <p:spTgt spid="72"/>
                                        </p:tgtEl>
                                        <p:attrNameLst>
                                          <p:attrName>ppt_x</p:attrName>
                                        </p:attrNameLst>
                                      </p:cBhvr>
                                      <p:tavLst>
                                        <p:tav tm="0">
                                          <p:val>
                                            <p:strVal val="#ppt_x-#ppt_w/2"/>
                                          </p:val>
                                        </p:tav>
                                        <p:tav tm="100000">
                                          <p:val>
                                            <p:strVal val="#ppt_x"/>
                                          </p:val>
                                        </p:tav>
                                      </p:tavLst>
                                    </p:anim>
                                    <p:anim calcmode="lin" valueType="num">
                                      <p:cBhvr>
                                        <p:cTn id="63" dur="500" fill="hold"/>
                                        <p:tgtEl>
                                          <p:spTgt spid="72"/>
                                        </p:tgtEl>
                                        <p:attrNameLst>
                                          <p:attrName>ppt_y</p:attrName>
                                        </p:attrNameLst>
                                      </p:cBhvr>
                                      <p:tavLst>
                                        <p:tav tm="0">
                                          <p:val>
                                            <p:strVal val="#ppt_y"/>
                                          </p:val>
                                        </p:tav>
                                        <p:tav tm="100000">
                                          <p:val>
                                            <p:strVal val="#ppt_y"/>
                                          </p:val>
                                        </p:tav>
                                      </p:tavLst>
                                    </p:anim>
                                    <p:anim calcmode="lin" valueType="num">
                                      <p:cBhvr>
                                        <p:cTn id="64" dur="500" fill="hold"/>
                                        <p:tgtEl>
                                          <p:spTgt spid="72"/>
                                        </p:tgtEl>
                                        <p:attrNameLst>
                                          <p:attrName>ppt_w</p:attrName>
                                        </p:attrNameLst>
                                      </p:cBhvr>
                                      <p:tavLst>
                                        <p:tav tm="0">
                                          <p:val>
                                            <p:fltVal val="0"/>
                                          </p:val>
                                        </p:tav>
                                        <p:tav tm="100000">
                                          <p:val>
                                            <p:strVal val="#ppt_w"/>
                                          </p:val>
                                        </p:tav>
                                      </p:tavLst>
                                    </p:anim>
                                    <p:anim calcmode="lin" valueType="num">
                                      <p:cBhvr>
                                        <p:cTn id="65" dur="500" fill="hold"/>
                                        <p:tgtEl>
                                          <p:spTgt spid="72"/>
                                        </p:tgtEl>
                                        <p:attrNameLst>
                                          <p:attrName>ppt_h</p:attrName>
                                        </p:attrNameLst>
                                      </p:cBhvr>
                                      <p:tavLst>
                                        <p:tav tm="0">
                                          <p:val>
                                            <p:strVal val="#ppt_h"/>
                                          </p:val>
                                        </p:tav>
                                        <p:tav tm="100000">
                                          <p:val>
                                            <p:strVal val="#ppt_h"/>
                                          </p:val>
                                        </p:tav>
                                      </p:tavLst>
                                    </p:anim>
                                  </p:childTnLst>
                                </p:cTn>
                              </p:par>
                              <p:par>
                                <p:cTn id="66" presetID="17" presetClass="entr" presetSubtype="8" fill="hold" nodeType="withEffect">
                                  <p:stCondLst>
                                    <p:cond delay="3800"/>
                                  </p:stCondLst>
                                  <p:childTnLst>
                                    <p:set>
                                      <p:cBhvr>
                                        <p:cTn id="67" dur="1" fill="hold">
                                          <p:stCondLst>
                                            <p:cond delay="0"/>
                                          </p:stCondLst>
                                        </p:cTn>
                                        <p:tgtEl>
                                          <p:spTgt spid="77"/>
                                        </p:tgtEl>
                                        <p:attrNameLst>
                                          <p:attrName>style.visibility</p:attrName>
                                        </p:attrNameLst>
                                      </p:cBhvr>
                                      <p:to>
                                        <p:strVal val="visible"/>
                                      </p:to>
                                    </p:set>
                                    <p:anim calcmode="lin" valueType="num">
                                      <p:cBhvr>
                                        <p:cTn id="68" dur="500" fill="hold"/>
                                        <p:tgtEl>
                                          <p:spTgt spid="77"/>
                                        </p:tgtEl>
                                        <p:attrNameLst>
                                          <p:attrName>ppt_x</p:attrName>
                                        </p:attrNameLst>
                                      </p:cBhvr>
                                      <p:tavLst>
                                        <p:tav tm="0">
                                          <p:val>
                                            <p:strVal val="#ppt_x-#ppt_w/2"/>
                                          </p:val>
                                        </p:tav>
                                        <p:tav tm="100000">
                                          <p:val>
                                            <p:strVal val="#ppt_x"/>
                                          </p:val>
                                        </p:tav>
                                      </p:tavLst>
                                    </p:anim>
                                    <p:anim calcmode="lin" valueType="num">
                                      <p:cBhvr>
                                        <p:cTn id="69" dur="500" fill="hold"/>
                                        <p:tgtEl>
                                          <p:spTgt spid="77"/>
                                        </p:tgtEl>
                                        <p:attrNameLst>
                                          <p:attrName>ppt_y</p:attrName>
                                        </p:attrNameLst>
                                      </p:cBhvr>
                                      <p:tavLst>
                                        <p:tav tm="0">
                                          <p:val>
                                            <p:strVal val="#ppt_y"/>
                                          </p:val>
                                        </p:tav>
                                        <p:tav tm="100000">
                                          <p:val>
                                            <p:strVal val="#ppt_y"/>
                                          </p:val>
                                        </p:tav>
                                      </p:tavLst>
                                    </p:anim>
                                    <p:anim calcmode="lin" valueType="num">
                                      <p:cBhvr>
                                        <p:cTn id="70" dur="500" fill="hold"/>
                                        <p:tgtEl>
                                          <p:spTgt spid="77"/>
                                        </p:tgtEl>
                                        <p:attrNameLst>
                                          <p:attrName>ppt_w</p:attrName>
                                        </p:attrNameLst>
                                      </p:cBhvr>
                                      <p:tavLst>
                                        <p:tav tm="0">
                                          <p:val>
                                            <p:fltVal val="0"/>
                                          </p:val>
                                        </p:tav>
                                        <p:tav tm="100000">
                                          <p:val>
                                            <p:strVal val="#ppt_w"/>
                                          </p:val>
                                        </p:tav>
                                      </p:tavLst>
                                    </p:anim>
                                    <p:anim calcmode="lin" valueType="num">
                                      <p:cBhvr>
                                        <p:cTn id="71" dur="500" fill="hold"/>
                                        <p:tgtEl>
                                          <p:spTgt spid="77"/>
                                        </p:tgtEl>
                                        <p:attrNameLst>
                                          <p:attrName>ppt_h</p:attrName>
                                        </p:attrNameLst>
                                      </p:cBhvr>
                                      <p:tavLst>
                                        <p:tav tm="0">
                                          <p:val>
                                            <p:strVal val="#ppt_h"/>
                                          </p:val>
                                        </p:tav>
                                        <p:tav tm="100000">
                                          <p:val>
                                            <p:strVal val="#ppt_h"/>
                                          </p:val>
                                        </p:tav>
                                      </p:tavLst>
                                    </p:anim>
                                  </p:childTnLst>
                                </p:cTn>
                              </p:par>
                              <p:par>
                                <p:cTn id="72" presetID="17" presetClass="entr" presetSubtype="8" fill="hold" nodeType="withEffect">
                                  <p:stCondLst>
                                    <p:cond delay="4100"/>
                                  </p:stCondLst>
                                  <p:childTnLst>
                                    <p:set>
                                      <p:cBhvr>
                                        <p:cTn id="73" dur="1" fill="hold">
                                          <p:stCondLst>
                                            <p:cond delay="0"/>
                                          </p:stCondLst>
                                        </p:cTn>
                                        <p:tgtEl>
                                          <p:spTgt spid="82"/>
                                        </p:tgtEl>
                                        <p:attrNameLst>
                                          <p:attrName>style.visibility</p:attrName>
                                        </p:attrNameLst>
                                      </p:cBhvr>
                                      <p:to>
                                        <p:strVal val="visible"/>
                                      </p:to>
                                    </p:set>
                                    <p:anim calcmode="lin" valueType="num">
                                      <p:cBhvr>
                                        <p:cTn id="74" dur="500" fill="hold"/>
                                        <p:tgtEl>
                                          <p:spTgt spid="82"/>
                                        </p:tgtEl>
                                        <p:attrNameLst>
                                          <p:attrName>ppt_x</p:attrName>
                                        </p:attrNameLst>
                                      </p:cBhvr>
                                      <p:tavLst>
                                        <p:tav tm="0">
                                          <p:val>
                                            <p:strVal val="#ppt_x-#ppt_w/2"/>
                                          </p:val>
                                        </p:tav>
                                        <p:tav tm="100000">
                                          <p:val>
                                            <p:strVal val="#ppt_x"/>
                                          </p:val>
                                        </p:tav>
                                      </p:tavLst>
                                    </p:anim>
                                    <p:anim calcmode="lin" valueType="num">
                                      <p:cBhvr>
                                        <p:cTn id="75" dur="500" fill="hold"/>
                                        <p:tgtEl>
                                          <p:spTgt spid="82"/>
                                        </p:tgtEl>
                                        <p:attrNameLst>
                                          <p:attrName>ppt_y</p:attrName>
                                        </p:attrNameLst>
                                      </p:cBhvr>
                                      <p:tavLst>
                                        <p:tav tm="0">
                                          <p:val>
                                            <p:strVal val="#ppt_y"/>
                                          </p:val>
                                        </p:tav>
                                        <p:tav tm="100000">
                                          <p:val>
                                            <p:strVal val="#ppt_y"/>
                                          </p:val>
                                        </p:tav>
                                      </p:tavLst>
                                    </p:anim>
                                    <p:anim calcmode="lin" valueType="num">
                                      <p:cBhvr>
                                        <p:cTn id="76" dur="500" fill="hold"/>
                                        <p:tgtEl>
                                          <p:spTgt spid="82"/>
                                        </p:tgtEl>
                                        <p:attrNameLst>
                                          <p:attrName>ppt_w</p:attrName>
                                        </p:attrNameLst>
                                      </p:cBhvr>
                                      <p:tavLst>
                                        <p:tav tm="0">
                                          <p:val>
                                            <p:fltVal val="0"/>
                                          </p:val>
                                        </p:tav>
                                        <p:tav tm="100000">
                                          <p:val>
                                            <p:strVal val="#ppt_w"/>
                                          </p:val>
                                        </p:tav>
                                      </p:tavLst>
                                    </p:anim>
                                    <p:anim calcmode="lin" valueType="num">
                                      <p:cBhvr>
                                        <p:cTn id="77" dur="500" fill="hold"/>
                                        <p:tgtEl>
                                          <p:spTgt spid="82"/>
                                        </p:tgtEl>
                                        <p:attrNameLst>
                                          <p:attrName>ppt_h</p:attrName>
                                        </p:attrNameLst>
                                      </p:cBhvr>
                                      <p:tavLst>
                                        <p:tav tm="0">
                                          <p:val>
                                            <p:strVal val="#ppt_h"/>
                                          </p:val>
                                        </p:tav>
                                        <p:tav tm="100000">
                                          <p:val>
                                            <p:strVal val="#ppt_h"/>
                                          </p:val>
                                        </p:tav>
                                      </p:tavLst>
                                    </p:anim>
                                  </p:childTnLst>
                                </p:cTn>
                              </p:par>
                              <p:par>
                                <p:cTn id="78" presetID="22" presetClass="entr" presetSubtype="1" fill="hold" nodeType="withEffect">
                                  <p:stCondLst>
                                    <p:cond delay="4400"/>
                                  </p:stCondLst>
                                  <p:childTnLst>
                                    <p:set>
                                      <p:cBhvr>
                                        <p:cTn id="79" dur="1" fill="hold">
                                          <p:stCondLst>
                                            <p:cond delay="0"/>
                                          </p:stCondLst>
                                        </p:cTn>
                                        <p:tgtEl>
                                          <p:spTgt spid="93"/>
                                        </p:tgtEl>
                                        <p:attrNameLst>
                                          <p:attrName>style.visibility</p:attrName>
                                        </p:attrNameLst>
                                      </p:cBhvr>
                                      <p:to>
                                        <p:strVal val="visible"/>
                                      </p:to>
                                    </p:set>
                                    <p:animEffect transition="in" filter="wipe(up)">
                                      <p:cBhvr>
                                        <p:cTn id="80" dur="400"/>
                                        <p:tgtEl>
                                          <p:spTgt spid="93"/>
                                        </p:tgtEl>
                                      </p:cBhvr>
                                    </p:animEffect>
                                  </p:childTnLst>
                                </p:cTn>
                              </p:par>
                              <p:par>
                                <p:cTn id="81" presetID="12" presetClass="entr" presetSubtype="2" fill="hold" grpId="0" nodeType="withEffect">
                                  <p:stCondLst>
                                    <p:cond delay="4700"/>
                                  </p:stCondLst>
                                  <p:childTnLst>
                                    <p:set>
                                      <p:cBhvr>
                                        <p:cTn id="82" dur="1" fill="hold">
                                          <p:stCondLst>
                                            <p:cond delay="0"/>
                                          </p:stCondLst>
                                        </p:cTn>
                                        <p:tgtEl>
                                          <p:spTgt spid="56"/>
                                        </p:tgtEl>
                                        <p:attrNameLst>
                                          <p:attrName>style.visibility</p:attrName>
                                        </p:attrNameLst>
                                      </p:cBhvr>
                                      <p:to>
                                        <p:strVal val="visible"/>
                                      </p:to>
                                    </p:set>
                                    <p:anim calcmode="lin" valueType="num">
                                      <p:cBhvr additive="base">
                                        <p:cTn id="83" dur="500"/>
                                        <p:tgtEl>
                                          <p:spTgt spid="56"/>
                                        </p:tgtEl>
                                        <p:attrNameLst>
                                          <p:attrName>ppt_x</p:attrName>
                                        </p:attrNameLst>
                                      </p:cBhvr>
                                      <p:tavLst>
                                        <p:tav tm="0">
                                          <p:val>
                                            <p:strVal val="#ppt_x+#ppt_w*1.125000"/>
                                          </p:val>
                                        </p:tav>
                                        <p:tav tm="100000">
                                          <p:val>
                                            <p:strVal val="#ppt_x"/>
                                          </p:val>
                                        </p:tav>
                                      </p:tavLst>
                                    </p:anim>
                                    <p:animEffect transition="in" filter="wipe(left)">
                                      <p:cBhvr>
                                        <p:cTn id="84" dur="500"/>
                                        <p:tgtEl>
                                          <p:spTgt spid="56"/>
                                        </p:tgtEl>
                                      </p:cBhvr>
                                    </p:animEffect>
                                  </p:childTnLst>
                                </p:cTn>
                              </p:par>
                              <p:par>
                                <p:cTn id="85" presetID="22" presetClass="entr" presetSubtype="2" fill="hold" nodeType="withEffect">
                                  <p:stCondLst>
                                    <p:cond delay="5000"/>
                                  </p:stCondLst>
                                  <p:childTnLst>
                                    <p:set>
                                      <p:cBhvr>
                                        <p:cTn id="86" dur="1" fill="hold">
                                          <p:stCondLst>
                                            <p:cond delay="0"/>
                                          </p:stCondLst>
                                        </p:cTn>
                                        <p:tgtEl>
                                          <p:spTgt spid="90"/>
                                        </p:tgtEl>
                                        <p:attrNameLst>
                                          <p:attrName>style.visibility</p:attrName>
                                        </p:attrNameLst>
                                      </p:cBhvr>
                                      <p:to>
                                        <p:strVal val="visible"/>
                                      </p:to>
                                    </p:set>
                                    <p:animEffect transition="in" filter="wipe(right)">
                                      <p:cBhvr>
                                        <p:cTn id="87" dur="500"/>
                                        <p:tgtEl>
                                          <p:spTgt spid="90"/>
                                        </p:tgtEl>
                                      </p:cBhvr>
                                    </p:animEffect>
                                  </p:childTnLst>
                                </p:cTn>
                              </p:par>
                              <p:par>
                                <p:cTn id="88" presetID="22" presetClass="entr" presetSubtype="8" fill="hold" nodeType="withEffect">
                                  <p:stCondLst>
                                    <p:cond delay="5000"/>
                                  </p:stCondLst>
                                  <p:childTnLst>
                                    <p:set>
                                      <p:cBhvr>
                                        <p:cTn id="89" dur="1" fill="hold">
                                          <p:stCondLst>
                                            <p:cond delay="0"/>
                                          </p:stCondLst>
                                        </p:cTn>
                                        <p:tgtEl>
                                          <p:spTgt spid="87"/>
                                        </p:tgtEl>
                                        <p:attrNameLst>
                                          <p:attrName>style.visibility</p:attrName>
                                        </p:attrNameLst>
                                      </p:cBhvr>
                                      <p:to>
                                        <p:strVal val="visible"/>
                                      </p:to>
                                    </p:set>
                                    <p:animEffect transition="in" filter="wipe(left)">
                                      <p:cBhvr>
                                        <p:cTn id="90" dur="500"/>
                                        <p:tgtEl>
                                          <p:spTgt spid="87"/>
                                        </p:tgtEl>
                                      </p:cBhvr>
                                    </p:animEffect>
                                  </p:childTnLst>
                                </p:cTn>
                              </p:par>
                              <p:par>
                                <p:cTn id="91" presetID="1" presetClass="entr" presetSubtype="0" fill="hold" grpId="0" nodeType="withEffect">
                                  <p:stCondLst>
                                    <p:cond delay="6800"/>
                                  </p:stCondLst>
                                  <p:childTnLst>
                                    <p:set>
                                      <p:cBhvr>
                                        <p:cTn id="9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 grpId="0" animBg="1"/>
      <p:bldP spid="41" grpId="0" animBg="1"/>
      <p:bldP spid="42" grpId="0" animBg="1"/>
      <p:bldP spid="48"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bwMode="auto">
          <a:xfrm>
            <a:off x="7155656" y="1617662"/>
            <a:ext cx="1601788" cy="2447925"/>
            <a:chOff x="7150030" y="1491630"/>
            <a:chExt cx="1601958" cy="2448272"/>
          </a:xfrm>
        </p:grpSpPr>
        <p:sp>
          <p:nvSpPr>
            <p:cNvPr id="84" name="矩形 83"/>
            <p:cNvSpPr/>
            <p:nvPr/>
          </p:nvSpPr>
          <p:spPr>
            <a:xfrm>
              <a:off x="7153205" y="1923491"/>
              <a:ext cx="1598783"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5" name="矩形 84"/>
            <p:cNvSpPr/>
            <p:nvPr/>
          </p:nvSpPr>
          <p:spPr>
            <a:xfrm>
              <a:off x="7150030" y="1491630"/>
              <a:ext cx="1598783" cy="431861"/>
            </a:xfrm>
            <a:prstGeom prst="rect">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6" name="TextBox 24"/>
            <p:cNvSpPr txBox="1">
              <a:spLocks noChangeArrowheads="1"/>
            </p:cNvSpPr>
            <p:nvPr/>
          </p:nvSpPr>
          <p:spPr bwMode="auto">
            <a:xfrm>
              <a:off x="7400860" y="1553765"/>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a:solidFill>
                    <a:srgbClr val="FFFFFF"/>
                  </a:solidFill>
                  <a:latin typeface="微软雅黑" panose="020B0503020204020204" pitchFamily="34" charset="-122"/>
                  <a:ea typeface="微软雅黑" panose="020B0503020204020204" pitchFamily="34" charset="-122"/>
                </a:rPr>
                <a:t>2011</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87" name="TextBox 53"/>
            <p:cNvSpPr txBox="1">
              <a:spLocks noChangeArrowheads="1"/>
            </p:cNvSpPr>
            <p:nvPr/>
          </p:nvSpPr>
          <p:spPr bwMode="auto">
            <a:xfrm>
              <a:off x="7153554" y="2067694"/>
              <a:ext cx="15984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专业</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动画教程</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动画传奇</a:t>
              </a:r>
              <a:r>
                <a:rPr lang="en-US" altLang="zh-CN" sz="1200" dirty="0">
                  <a:solidFill>
                    <a:srgbClr val="000000"/>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正式上市</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bwMode="auto">
          <a:xfrm>
            <a:off x="386556" y="1078055"/>
            <a:ext cx="8370888" cy="400110"/>
            <a:chOff x="-9128" y="952053"/>
            <a:chExt cx="9153128" cy="400110"/>
          </a:xfrm>
        </p:grpSpPr>
        <p:cxnSp>
          <p:nvCxnSpPr>
            <p:cNvPr id="80" name="直接连接符 79"/>
            <p:cNvCxnSpPr/>
            <p:nvPr/>
          </p:nvCxnSpPr>
          <p:spPr>
            <a:xfrm>
              <a:off x="-9128" y="969519"/>
              <a:ext cx="9142713" cy="0"/>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bwMode="auto">
            <a:xfrm>
              <a:off x="0" y="952053"/>
              <a:ext cx="9144000" cy="400110"/>
              <a:chOff x="0" y="952053"/>
              <a:chExt cx="9144000" cy="400110"/>
            </a:xfrm>
          </p:grpSpPr>
          <p:sp>
            <p:nvSpPr>
              <p:cNvPr id="82" name="矩形 81"/>
              <p:cNvSpPr>
                <a:spLocks noChangeArrowheads="1"/>
              </p:cNvSpPr>
              <p:nvPr/>
            </p:nvSpPr>
            <p:spPr bwMode="auto">
              <a:xfrm>
                <a:off x="0" y="987574"/>
                <a:ext cx="9144000" cy="360040"/>
              </a:xfrm>
              <a:prstGeom prst="rect">
                <a:avLst/>
              </a:prstGeom>
              <a:solidFill>
                <a:srgbClr val="006D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3" name="Text Box 102"/>
              <p:cNvSpPr txBox="1">
                <a:spLocks noChangeArrowheads="1"/>
              </p:cNvSpPr>
              <p:nvPr/>
            </p:nvSpPr>
            <p:spPr bwMode="gray">
              <a:xfrm>
                <a:off x="3681285" y="952053"/>
                <a:ext cx="18365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20000"/>
                  <a:defRPr/>
                </a:pPr>
                <a:r>
                  <a:rPr lang="zh-CN" altLang="en-US" sz="20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发展历程</a:t>
                </a:r>
                <a:endParaRPr lang="zh-CN" altLang="en-US" sz="20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grpSp>
      </p:grpSp>
      <p:grpSp>
        <p:nvGrpSpPr>
          <p:cNvPr id="56" name="组合 55"/>
          <p:cNvGrpSpPr/>
          <p:nvPr/>
        </p:nvGrpSpPr>
        <p:grpSpPr bwMode="auto">
          <a:xfrm>
            <a:off x="386556" y="1617662"/>
            <a:ext cx="1647825" cy="2447925"/>
            <a:chOff x="381278" y="1491630"/>
            <a:chExt cx="1648051" cy="2448272"/>
          </a:xfrm>
        </p:grpSpPr>
        <p:sp>
          <p:nvSpPr>
            <p:cNvPr id="75" name="矩形 74"/>
            <p:cNvSpPr/>
            <p:nvPr/>
          </p:nvSpPr>
          <p:spPr>
            <a:xfrm>
              <a:off x="381278" y="1923491"/>
              <a:ext cx="1598832"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sp>
          <p:nvSpPr>
            <p:cNvPr id="76" name="矩形 75"/>
            <p:cNvSpPr/>
            <p:nvPr/>
          </p:nvSpPr>
          <p:spPr>
            <a:xfrm>
              <a:off x="381278" y="1491630"/>
              <a:ext cx="1598832" cy="431861"/>
            </a:xfrm>
            <a:prstGeom prst="rect">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sp>
          <p:nvSpPr>
            <p:cNvPr id="77" name="TextBox 34"/>
            <p:cNvSpPr txBox="1">
              <a:spLocks noChangeArrowheads="1"/>
            </p:cNvSpPr>
            <p:nvPr/>
          </p:nvSpPr>
          <p:spPr bwMode="auto">
            <a:xfrm>
              <a:off x="632108"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dirty="0">
                  <a:solidFill>
                    <a:srgbClr val="FFFFFF"/>
                  </a:solidFill>
                  <a:latin typeface="微软雅黑" panose="020B0503020204020204" pitchFamily="34" charset="-122"/>
                  <a:ea typeface="微软雅黑" panose="020B0503020204020204" pitchFamily="34" charset="-122"/>
                </a:rPr>
                <a:t>2007</a:t>
              </a:r>
              <a:r>
                <a:rPr lang="zh-CN" altLang="en-US" sz="1400" b="1" dirty="0">
                  <a:solidFill>
                    <a:srgbClr val="FFFFFF"/>
                  </a:solidFill>
                  <a:latin typeface="微软雅黑" panose="020B0503020204020204" pitchFamily="34" charset="-122"/>
                  <a:ea typeface="微软雅黑" panose="020B0503020204020204" pitchFamily="34" charset="-122"/>
                </a:rPr>
                <a:t>年</a:t>
              </a:r>
              <a:r>
                <a:rPr lang="en-US" altLang="zh-CN" sz="1400" b="1" dirty="0">
                  <a:solidFill>
                    <a:srgbClr val="FFFFFF"/>
                  </a:solidFill>
                  <a:latin typeface="微软雅黑" panose="020B0503020204020204" pitchFamily="34" charset="-122"/>
                  <a:ea typeface="微软雅黑" panose="020B0503020204020204" pitchFamily="34" charset="-122"/>
                </a:rPr>
                <a:t>7</a:t>
              </a:r>
              <a:r>
                <a:rPr lang="zh-CN" altLang="en-US" sz="1400" b="1" dirty="0">
                  <a:solidFill>
                    <a:srgbClr val="FFFFFF"/>
                  </a:solidFill>
                  <a:latin typeface="微软雅黑" panose="020B0503020204020204" pitchFamily="34" charset="-122"/>
                  <a:ea typeface="微软雅黑" panose="020B0503020204020204" pitchFamily="34" charset="-122"/>
                </a:rPr>
                <a:t>月</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78" name="TextBox 48"/>
            <p:cNvSpPr txBox="1">
              <a:spLocks noChangeArrowheads="1"/>
            </p:cNvSpPr>
            <p:nvPr/>
          </p:nvSpPr>
          <p:spPr bwMode="auto">
            <a:xfrm>
              <a:off x="548878" y="2067694"/>
              <a:ext cx="12632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a:solidFill>
                    <a:srgbClr val="000000"/>
                  </a:solidFill>
                  <a:latin typeface="微软雅黑" panose="020B0503020204020204" pitchFamily="34" charset="-122"/>
                  <a:ea typeface="微软雅黑" panose="020B0503020204020204" pitchFamily="34" charset="-122"/>
                </a:rPr>
                <a:t>上海锐普广告</a:t>
              </a:r>
              <a:endParaRPr lang="en-US" altLang="zh-CN" sz="120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a:solidFill>
                    <a:srgbClr val="000000"/>
                  </a:solidFill>
                  <a:latin typeface="微软雅黑" panose="020B0503020204020204" pitchFamily="34" charset="-122"/>
                  <a:ea typeface="微软雅黑" panose="020B0503020204020204" pitchFamily="34" charset="-122"/>
                </a:rPr>
                <a:t>有限公司成立</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79" name="等腰三角形 78"/>
            <p:cNvSpPr/>
            <p:nvPr/>
          </p:nvSpPr>
          <p:spPr>
            <a:xfrm rot="5400000">
              <a:off x="1906281" y="1673425"/>
              <a:ext cx="177825" cy="68271"/>
            </a:xfrm>
            <a:prstGeom prst="triangle">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grpSp>
      <p:grpSp>
        <p:nvGrpSpPr>
          <p:cNvPr id="57" name="组合 56"/>
          <p:cNvGrpSpPr/>
          <p:nvPr/>
        </p:nvGrpSpPr>
        <p:grpSpPr bwMode="auto">
          <a:xfrm>
            <a:off x="1958181" y="1617662"/>
            <a:ext cx="1846263" cy="2447925"/>
            <a:chOff x="1952614" y="1491630"/>
            <a:chExt cx="1846662" cy="2448272"/>
          </a:xfrm>
        </p:grpSpPr>
        <p:sp>
          <p:nvSpPr>
            <p:cNvPr id="70" name="矩形 69"/>
            <p:cNvSpPr/>
            <p:nvPr/>
          </p:nvSpPr>
          <p:spPr>
            <a:xfrm>
              <a:off x="2076466" y="1923491"/>
              <a:ext cx="1598958"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1" name="矩形 70"/>
            <p:cNvSpPr/>
            <p:nvPr/>
          </p:nvSpPr>
          <p:spPr>
            <a:xfrm>
              <a:off x="2073290" y="1491630"/>
              <a:ext cx="1598958" cy="431861"/>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2" name="TextBox 40"/>
            <p:cNvSpPr txBox="1">
              <a:spLocks noChangeArrowheads="1"/>
            </p:cNvSpPr>
            <p:nvPr/>
          </p:nvSpPr>
          <p:spPr bwMode="auto">
            <a:xfrm>
              <a:off x="2268992"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dirty="0">
                  <a:solidFill>
                    <a:srgbClr val="FFFFFF"/>
                  </a:solidFill>
                  <a:latin typeface="微软雅黑" panose="020B0503020204020204" pitchFamily="34" charset="-122"/>
                  <a:ea typeface="微软雅黑" panose="020B0503020204020204" pitchFamily="34" charset="-122"/>
                </a:rPr>
                <a:t>2007</a:t>
              </a:r>
              <a:r>
                <a:rPr lang="zh-CN" altLang="en-US" sz="1400" b="1" dirty="0">
                  <a:solidFill>
                    <a:srgbClr val="FFFFFF"/>
                  </a:solidFill>
                  <a:latin typeface="微软雅黑" panose="020B0503020204020204" pitchFamily="34" charset="-122"/>
                  <a:ea typeface="微软雅黑" panose="020B0503020204020204" pitchFamily="34" charset="-122"/>
                </a:rPr>
                <a:t>年</a:t>
              </a:r>
              <a:r>
                <a:rPr lang="en-US" altLang="zh-CN" sz="1400" b="1" dirty="0">
                  <a:solidFill>
                    <a:srgbClr val="FFFFFF"/>
                  </a:solidFill>
                  <a:latin typeface="微软雅黑" panose="020B0503020204020204" pitchFamily="34" charset="-122"/>
                  <a:ea typeface="微软雅黑" panose="020B0503020204020204" pitchFamily="34" charset="-122"/>
                </a:rPr>
                <a:t>10</a:t>
              </a:r>
              <a:r>
                <a:rPr lang="zh-CN" altLang="en-US" sz="1400" b="1" dirty="0">
                  <a:solidFill>
                    <a:srgbClr val="FFFFFF"/>
                  </a:solidFill>
                  <a:latin typeface="微软雅黑" panose="020B0503020204020204" pitchFamily="34" charset="-122"/>
                  <a:ea typeface="微软雅黑" panose="020B0503020204020204" pitchFamily="34" charset="-122"/>
                </a:rPr>
                <a:t>月</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73" name="TextBox 50"/>
            <p:cNvSpPr txBox="1">
              <a:spLocks noChangeArrowheads="1"/>
            </p:cNvSpPr>
            <p:nvPr/>
          </p:nvSpPr>
          <p:spPr bwMode="auto">
            <a:xfrm>
              <a:off x="1952614" y="2067694"/>
              <a:ext cx="184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商城</a:t>
              </a:r>
              <a:r>
                <a:rPr lang="en-US" altLang="zh-CN" sz="1200" dirty="0">
                  <a:solidFill>
                    <a:srgbClr val="000000"/>
                  </a:solidFill>
                  <a:latin typeface="微软雅黑" panose="020B0503020204020204" pitchFamily="34" charset="-122"/>
                  <a:ea typeface="微软雅黑" panose="020B0503020204020204" pitchFamily="34" charset="-122"/>
                </a:rPr>
                <a:t>www.rapidppt.com</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上线</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74" name="等腰三角形 73"/>
            <p:cNvSpPr/>
            <p:nvPr/>
          </p:nvSpPr>
          <p:spPr>
            <a:xfrm rot="5400000">
              <a:off x="3598420" y="1673422"/>
              <a:ext cx="177825" cy="68277"/>
            </a:xfrm>
            <a:prstGeom prst="triangle">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58" name="组合 57"/>
          <p:cNvGrpSpPr/>
          <p:nvPr/>
        </p:nvGrpSpPr>
        <p:grpSpPr bwMode="auto">
          <a:xfrm>
            <a:off x="3767930" y="1617662"/>
            <a:ext cx="1651000" cy="2447925"/>
            <a:chOff x="3762653" y="1491630"/>
            <a:chExt cx="1649956" cy="2448272"/>
          </a:xfrm>
        </p:grpSpPr>
        <p:sp>
          <p:nvSpPr>
            <p:cNvPr id="65" name="矩形 64"/>
            <p:cNvSpPr/>
            <p:nvPr/>
          </p:nvSpPr>
          <p:spPr>
            <a:xfrm>
              <a:off x="3762653" y="1923491"/>
              <a:ext cx="1599188"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6" name="矩形 65"/>
            <p:cNvSpPr/>
            <p:nvPr/>
          </p:nvSpPr>
          <p:spPr>
            <a:xfrm>
              <a:off x="3765826" y="1491630"/>
              <a:ext cx="1597602" cy="431861"/>
            </a:xfrm>
            <a:prstGeom prst="rect">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7" name="TextBox 46"/>
            <p:cNvSpPr txBox="1">
              <a:spLocks noChangeArrowheads="1"/>
            </p:cNvSpPr>
            <p:nvPr/>
          </p:nvSpPr>
          <p:spPr bwMode="auto">
            <a:xfrm>
              <a:off x="3961180"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dirty="0">
                  <a:solidFill>
                    <a:srgbClr val="FFFFFF"/>
                  </a:solidFill>
                  <a:latin typeface="微软雅黑" panose="020B0503020204020204" pitchFamily="34" charset="-122"/>
                  <a:ea typeface="微软雅黑" panose="020B0503020204020204" pitchFamily="34" charset="-122"/>
                </a:rPr>
                <a:t>2008</a:t>
              </a:r>
              <a:r>
                <a:rPr lang="zh-CN" altLang="en-US" sz="1400" b="1" dirty="0">
                  <a:solidFill>
                    <a:srgbClr val="FFFFFF"/>
                  </a:solidFill>
                  <a:latin typeface="微软雅黑" panose="020B0503020204020204" pitchFamily="34" charset="-122"/>
                  <a:ea typeface="微软雅黑" panose="020B0503020204020204" pitchFamily="34" charset="-122"/>
                </a:rPr>
                <a:t>年</a:t>
              </a:r>
              <a:r>
                <a:rPr lang="en-US" altLang="zh-CN" sz="1400" b="1" dirty="0">
                  <a:solidFill>
                    <a:srgbClr val="FFFFFF"/>
                  </a:solidFill>
                  <a:latin typeface="微软雅黑" panose="020B0503020204020204" pitchFamily="34" charset="-122"/>
                  <a:ea typeface="微软雅黑" panose="020B0503020204020204" pitchFamily="34" charset="-122"/>
                </a:rPr>
                <a:t>11</a:t>
              </a:r>
              <a:r>
                <a:rPr lang="zh-CN" altLang="en-US" sz="1400" b="1" dirty="0">
                  <a:solidFill>
                    <a:srgbClr val="FFFFFF"/>
                  </a:solidFill>
                  <a:latin typeface="微软雅黑" panose="020B0503020204020204" pitchFamily="34" charset="-122"/>
                  <a:ea typeface="微软雅黑" panose="020B0503020204020204" pitchFamily="34" charset="-122"/>
                </a:rPr>
                <a:t>月</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68" name="TextBox 51"/>
            <p:cNvSpPr txBox="1">
              <a:spLocks noChangeArrowheads="1"/>
            </p:cNvSpPr>
            <p:nvPr/>
          </p:nvSpPr>
          <p:spPr bwMode="auto">
            <a:xfrm>
              <a:off x="3797030" y="2067694"/>
              <a:ext cx="15984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论坛</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www.rapidbbs.cn</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上线</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69" name="等腰三角形 68"/>
            <p:cNvSpPr/>
            <p:nvPr/>
          </p:nvSpPr>
          <p:spPr>
            <a:xfrm rot="5400000">
              <a:off x="5289587" y="1673451"/>
              <a:ext cx="177825" cy="68219"/>
            </a:xfrm>
            <a:prstGeom prst="triangle">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59" name="组合 58"/>
          <p:cNvGrpSpPr/>
          <p:nvPr/>
        </p:nvGrpSpPr>
        <p:grpSpPr bwMode="auto">
          <a:xfrm>
            <a:off x="5437981" y="1617662"/>
            <a:ext cx="1687514" cy="2447925"/>
            <a:chOff x="5432442" y="1491630"/>
            <a:chExt cx="1687048" cy="2448272"/>
          </a:xfrm>
        </p:grpSpPr>
        <p:sp>
          <p:nvSpPr>
            <p:cNvPr id="60" name="矩形 59"/>
            <p:cNvSpPr/>
            <p:nvPr/>
          </p:nvSpPr>
          <p:spPr>
            <a:xfrm>
              <a:off x="5457835" y="1923491"/>
              <a:ext cx="1598172"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1" name="矩形 60"/>
            <p:cNvSpPr/>
            <p:nvPr/>
          </p:nvSpPr>
          <p:spPr>
            <a:xfrm>
              <a:off x="5457835" y="1491630"/>
              <a:ext cx="1598172" cy="43186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2" name="TextBox 52"/>
            <p:cNvSpPr txBox="1">
              <a:spLocks noChangeArrowheads="1"/>
            </p:cNvSpPr>
            <p:nvPr/>
          </p:nvSpPr>
          <p:spPr bwMode="auto">
            <a:xfrm>
              <a:off x="5708672"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a:solidFill>
                    <a:srgbClr val="FFFFFF"/>
                  </a:solidFill>
                  <a:latin typeface="微软雅黑" panose="020B0503020204020204" pitchFamily="34" charset="-122"/>
                  <a:ea typeface="微软雅黑" panose="020B0503020204020204" pitchFamily="34" charset="-122"/>
                </a:rPr>
                <a:t>2009</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5</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63" name="TextBox 52"/>
            <p:cNvSpPr txBox="1">
              <a:spLocks noChangeArrowheads="1"/>
            </p:cNvSpPr>
            <p:nvPr/>
          </p:nvSpPr>
          <p:spPr bwMode="auto">
            <a:xfrm>
              <a:off x="5432442" y="2067694"/>
              <a:ext cx="1648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精髓教程</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演义</a:t>
              </a:r>
              <a:r>
                <a:rPr lang="en-US" altLang="zh-CN" sz="1200" dirty="0">
                  <a:solidFill>
                    <a:srgbClr val="000000"/>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正式上市</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6996455" y="1673438"/>
              <a:ext cx="177825" cy="68244"/>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sp>
        <p:nvSpPr>
          <p:cNvPr id="36" name="矩形 35"/>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12" presetClass="entr" presetSubtype="1" fill="hold" nodeType="withEffect">
                                  <p:stCondLst>
                                    <p:cond delay="30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p:tgtEl>
                                          <p:spTgt spid="56"/>
                                        </p:tgtEl>
                                        <p:attrNameLst>
                                          <p:attrName>ppt_y</p:attrName>
                                        </p:attrNameLst>
                                      </p:cBhvr>
                                      <p:tavLst>
                                        <p:tav tm="0">
                                          <p:val>
                                            <p:strVal val="#ppt_y-#ppt_h*1.125000"/>
                                          </p:val>
                                        </p:tav>
                                        <p:tav tm="100000">
                                          <p:val>
                                            <p:strVal val="#ppt_y"/>
                                          </p:val>
                                        </p:tav>
                                      </p:tavLst>
                                    </p:anim>
                                    <p:animEffect transition="in" filter="wipe(down)">
                                      <p:cBhvr>
                                        <p:cTn id="12" dur="500"/>
                                        <p:tgtEl>
                                          <p:spTgt spid="56"/>
                                        </p:tgtEl>
                                      </p:cBhvr>
                                    </p:animEffect>
                                  </p:childTnLst>
                                </p:cTn>
                              </p:par>
                              <p:par>
                                <p:cTn id="13" presetID="12" presetClass="entr" presetSubtype="8" fill="hold" nodeType="withEffect">
                                  <p:stCondLst>
                                    <p:cond delay="60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p:tgtEl>
                                          <p:spTgt spid="57"/>
                                        </p:tgtEl>
                                        <p:attrNameLst>
                                          <p:attrName>ppt_x</p:attrName>
                                        </p:attrNameLst>
                                      </p:cBhvr>
                                      <p:tavLst>
                                        <p:tav tm="0">
                                          <p:val>
                                            <p:strVal val="#ppt_x-#ppt_w*1.125000"/>
                                          </p:val>
                                        </p:tav>
                                        <p:tav tm="100000">
                                          <p:val>
                                            <p:strVal val="#ppt_x"/>
                                          </p:val>
                                        </p:tav>
                                      </p:tavLst>
                                    </p:anim>
                                    <p:animEffect transition="in" filter="wipe(right)">
                                      <p:cBhvr>
                                        <p:cTn id="16" dur="500"/>
                                        <p:tgtEl>
                                          <p:spTgt spid="57"/>
                                        </p:tgtEl>
                                      </p:cBhvr>
                                    </p:animEffect>
                                  </p:childTnLst>
                                </p:cTn>
                              </p:par>
                              <p:par>
                                <p:cTn id="17" presetID="12" presetClass="entr" presetSubtype="8" fill="hold" nodeType="withEffect">
                                  <p:stCondLst>
                                    <p:cond delay="90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p:tgtEl>
                                          <p:spTgt spid="58"/>
                                        </p:tgtEl>
                                        <p:attrNameLst>
                                          <p:attrName>ppt_x</p:attrName>
                                        </p:attrNameLst>
                                      </p:cBhvr>
                                      <p:tavLst>
                                        <p:tav tm="0">
                                          <p:val>
                                            <p:strVal val="#ppt_x-#ppt_w*1.125000"/>
                                          </p:val>
                                        </p:tav>
                                        <p:tav tm="100000">
                                          <p:val>
                                            <p:strVal val="#ppt_x"/>
                                          </p:val>
                                        </p:tav>
                                      </p:tavLst>
                                    </p:anim>
                                    <p:animEffect transition="in" filter="wipe(right)">
                                      <p:cBhvr>
                                        <p:cTn id="20" dur="500"/>
                                        <p:tgtEl>
                                          <p:spTgt spid="58"/>
                                        </p:tgtEl>
                                      </p:cBhvr>
                                    </p:animEffect>
                                  </p:childTnLst>
                                </p:cTn>
                              </p:par>
                              <p:par>
                                <p:cTn id="21" presetID="12" presetClass="entr" presetSubtype="8" fill="hold" nodeType="withEffect">
                                  <p:stCondLst>
                                    <p:cond delay="130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p:tgtEl>
                                          <p:spTgt spid="59"/>
                                        </p:tgtEl>
                                        <p:attrNameLst>
                                          <p:attrName>ppt_x</p:attrName>
                                        </p:attrNameLst>
                                      </p:cBhvr>
                                      <p:tavLst>
                                        <p:tav tm="0">
                                          <p:val>
                                            <p:strVal val="#ppt_x-#ppt_w*1.125000"/>
                                          </p:val>
                                        </p:tav>
                                        <p:tav tm="100000">
                                          <p:val>
                                            <p:strVal val="#ppt_x"/>
                                          </p:val>
                                        </p:tav>
                                      </p:tavLst>
                                    </p:anim>
                                    <p:animEffect transition="in" filter="wipe(right)">
                                      <p:cBhvr>
                                        <p:cTn id="24" dur="500"/>
                                        <p:tgtEl>
                                          <p:spTgt spid="59"/>
                                        </p:tgtEl>
                                      </p:cBhvr>
                                    </p:animEffect>
                                  </p:childTnLst>
                                </p:cTn>
                              </p:par>
                              <p:par>
                                <p:cTn id="25" presetID="12" presetClass="entr" presetSubtype="8" fill="hold" nodeType="withEffect">
                                  <p:stCondLst>
                                    <p:cond delay="170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p:tgtEl>
                                          <p:spTgt spid="54"/>
                                        </p:tgtEl>
                                        <p:attrNameLst>
                                          <p:attrName>ppt_x</p:attrName>
                                        </p:attrNameLst>
                                      </p:cBhvr>
                                      <p:tavLst>
                                        <p:tav tm="0">
                                          <p:val>
                                            <p:strVal val="#ppt_x-#ppt_w*1.125000"/>
                                          </p:val>
                                        </p:tav>
                                        <p:tav tm="100000">
                                          <p:val>
                                            <p:strVal val="#ppt_x"/>
                                          </p:val>
                                        </p:tav>
                                      </p:tavLst>
                                    </p:anim>
                                    <p:animEffect transition="in" filter="wipe(right)">
                                      <p:cBhvr>
                                        <p:cTn id="28" dur="500"/>
                                        <p:tgtEl>
                                          <p:spTgt spid="54"/>
                                        </p:tgtEl>
                                      </p:cBhvr>
                                    </p:animEffect>
                                  </p:childTnLst>
                                </p:cTn>
                              </p:par>
                              <p:par>
                                <p:cTn id="29" presetID="1" presetClass="entr" presetSubtype="0" fill="hold" grpId="0" nodeType="withEffect">
                                  <p:stCondLst>
                                    <p:cond delay="300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111"/>
          <p:cNvGrpSpPr/>
          <p:nvPr/>
        </p:nvGrpSpPr>
        <p:grpSpPr bwMode="auto">
          <a:xfrm>
            <a:off x="386556" y="1078055"/>
            <a:ext cx="8370888" cy="400110"/>
            <a:chOff x="-9128" y="952053"/>
            <a:chExt cx="9153128" cy="400110"/>
          </a:xfrm>
        </p:grpSpPr>
        <p:cxnSp>
          <p:nvCxnSpPr>
            <p:cNvPr id="113" name="直接连接符 112"/>
            <p:cNvCxnSpPr/>
            <p:nvPr/>
          </p:nvCxnSpPr>
          <p:spPr>
            <a:xfrm>
              <a:off x="-9128" y="969519"/>
              <a:ext cx="9142713" cy="0"/>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grpSp>
          <p:nvGrpSpPr>
            <p:cNvPr id="114" name="组合 113"/>
            <p:cNvGrpSpPr/>
            <p:nvPr/>
          </p:nvGrpSpPr>
          <p:grpSpPr bwMode="auto">
            <a:xfrm>
              <a:off x="0" y="952053"/>
              <a:ext cx="9144000" cy="400110"/>
              <a:chOff x="0" y="952053"/>
              <a:chExt cx="9144000" cy="400110"/>
            </a:xfrm>
          </p:grpSpPr>
          <p:sp>
            <p:nvSpPr>
              <p:cNvPr id="115" name="矩形 114"/>
              <p:cNvSpPr>
                <a:spLocks noChangeArrowheads="1"/>
              </p:cNvSpPr>
              <p:nvPr/>
            </p:nvSpPr>
            <p:spPr bwMode="auto">
              <a:xfrm>
                <a:off x="0" y="987574"/>
                <a:ext cx="9144000" cy="360040"/>
              </a:xfrm>
              <a:prstGeom prst="rect">
                <a:avLst/>
              </a:prstGeom>
              <a:solidFill>
                <a:srgbClr val="006D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6" name="Text Box 102"/>
              <p:cNvSpPr txBox="1">
                <a:spLocks noChangeArrowheads="1"/>
              </p:cNvSpPr>
              <p:nvPr/>
            </p:nvSpPr>
            <p:spPr bwMode="gray">
              <a:xfrm>
                <a:off x="3681285" y="952053"/>
                <a:ext cx="18365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20000"/>
                  <a:defRPr/>
                </a:pPr>
                <a:r>
                  <a:rPr lang="zh-CN" altLang="en-US" sz="20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发展历程</a:t>
                </a:r>
                <a:endParaRPr lang="zh-CN" altLang="en-US" sz="20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grpSp>
      </p:grpSp>
      <p:grpSp>
        <p:nvGrpSpPr>
          <p:cNvPr id="142" name="组合 141"/>
          <p:cNvGrpSpPr/>
          <p:nvPr/>
        </p:nvGrpSpPr>
        <p:grpSpPr>
          <a:xfrm>
            <a:off x="386556" y="1617662"/>
            <a:ext cx="8370888" cy="2447925"/>
            <a:chOff x="386556" y="1617662"/>
            <a:chExt cx="8370888" cy="2447925"/>
          </a:xfrm>
        </p:grpSpPr>
        <p:grpSp>
          <p:nvGrpSpPr>
            <p:cNvPr id="107" name="组合 106"/>
            <p:cNvGrpSpPr/>
            <p:nvPr/>
          </p:nvGrpSpPr>
          <p:grpSpPr bwMode="auto">
            <a:xfrm>
              <a:off x="7155656" y="1617662"/>
              <a:ext cx="1601788" cy="2447925"/>
              <a:chOff x="7150030" y="1491630"/>
              <a:chExt cx="1601958" cy="2448272"/>
            </a:xfrm>
          </p:grpSpPr>
          <p:sp>
            <p:nvSpPr>
              <p:cNvPr id="108" name="矩形 107"/>
              <p:cNvSpPr/>
              <p:nvPr/>
            </p:nvSpPr>
            <p:spPr>
              <a:xfrm>
                <a:off x="7153205" y="1923491"/>
                <a:ext cx="1598783"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09" name="矩形 108"/>
              <p:cNvSpPr/>
              <p:nvPr/>
            </p:nvSpPr>
            <p:spPr>
              <a:xfrm>
                <a:off x="7150030" y="1491630"/>
                <a:ext cx="1598783" cy="431861"/>
              </a:xfrm>
              <a:prstGeom prst="rect">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10" name="TextBox 24"/>
              <p:cNvSpPr txBox="1">
                <a:spLocks noChangeArrowheads="1"/>
              </p:cNvSpPr>
              <p:nvPr/>
            </p:nvSpPr>
            <p:spPr bwMode="auto">
              <a:xfrm>
                <a:off x="7400860" y="1553765"/>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a:solidFill>
                      <a:srgbClr val="FFFFFF"/>
                    </a:solidFill>
                    <a:latin typeface="微软雅黑" panose="020B0503020204020204" pitchFamily="34" charset="-122"/>
                    <a:ea typeface="微软雅黑" panose="020B0503020204020204" pitchFamily="34" charset="-122"/>
                  </a:rPr>
                  <a:t>2011</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11" name="TextBox 53"/>
              <p:cNvSpPr txBox="1">
                <a:spLocks noChangeArrowheads="1"/>
              </p:cNvSpPr>
              <p:nvPr/>
            </p:nvSpPr>
            <p:spPr bwMode="auto">
              <a:xfrm>
                <a:off x="7153554" y="2067694"/>
                <a:ext cx="15984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专业</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动画教程</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动画传奇</a:t>
                </a:r>
                <a:r>
                  <a:rPr lang="en-US" altLang="zh-CN" sz="1200" dirty="0">
                    <a:solidFill>
                      <a:srgbClr val="000000"/>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正式上市</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grpSp>
          <p:nvGrpSpPr>
            <p:cNvPr id="117" name="组合 116"/>
            <p:cNvGrpSpPr/>
            <p:nvPr/>
          </p:nvGrpSpPr>
          <p:grpSpPr bwMode="auto">
            <a:xfrm>
              <a:off x="386556" y="1617662"/>
              <a:ext cx="1647825" cy="2447925"/>
              <a:chOff x="381278" y="1491630"/>
              <a:chExt cx="1648051" cy="2448272"/>
            </a:xfrm>
          </p:grpSpPr>
          <p:sp>
            <p:nvSpPr>
              <p:cNvPr id="118" name="矩形 117"/>
              <p:cNvSpPr/>
              <p:nvPr/>
            </p:nvSpPr>
            <p:spPr>
              <a:xfrm>
                <a:off x="381278" y="1923491"/>
                <a:ext cx="1598832"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sp>
            <p:nvSpPr>
              <p:cNvPr id="119" name="矩形 118"/>
              <p:cNvSpPr/>
              <p:nvPr/>
            </p:nvSpPr>
            <p:spPr>
              <a:xfrm>
                <a:off x="381278" y="1491630"/>
                <a:ext cx="1598832" cy="431861"/>
              </a:xfrm>
              <a:prstGeom prst="rect">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sp>
            <p:nvSpPr>
              <p:cNvPr id="120" name="TextBox 34"/>
              <p:cNvSpPr txBox="1">
                <a:spLocks noChangeArrowheads="1"/>
              </p:cNvSpPr>
              <p:nvPr/>
            </p:nvSpPr>
            <p:spPr bwMode="auto">
              <a:xfrm>
                <a:off x="632108"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dirty="0">
                    <a:solidFill>
                      <a:srgbClr val="FFFFFF"/>
                    </a:solidFill>
                    <a:latin typeface="微软雅黑" panose="020B0503020204020204" pitchFamily="34" charset="-122"/>
                    <a:ea typeface="微软雅黑" panose="020B0503020204020204" pitchFamily="34" charset="-122"/>
                  </a:rPr>
                  <a:t>2007</a:t>
                </a:r>
                <a:r>
                  <a:rPr lang="zh-CN" altLang="en-US" sz="1400" b="1" dirty="0">
                    <a:solidFill>
                      <a:srgbClr val="FFFFFF"/>
                    </a:solidFill>
                    <a:latin typeface="微软雅黑" panose="020B0503020204020204" pitchFamily="34" charset="-122"/>
                    <a:ea typeface="微软雅黑" panose="020B0503020204020204" pitchFamily="34" charset="-122"/>
                  </a:rPr>
                  <a:t>年</a:t>
                </a:r>
                <a:r>
                  <a:rPr lang="en-US" altLang="zh-CN" sz="1400" b="1" dirty="0">
                    <a:solidFill>
                      <a:srgbClr val="FFFFFF"/>
                    </a:solidFill>
                    <a:latin typeface="微软雅黑" panose="020B0503020204020204" pitchFamily="34" charset="-122"/>
                    <a:ea typeface="微软雅黑" panose="020B0503020204020204" pitchFamily="34" charset="-122"/>
                  </a:rPr>
                  <a:t>7</a:t>
                </a:r>
                <a:r>
                  <a:rPr lang="zh-CN" altLang="en-US" sz="1400" b="1" dirty="0">
                    <a:solidFill>
                      <a:srgbClr val="FFFFFF"/>
                    </a:solidFill>
                    <a:latin typeface="微软雅黑" panose="020B0503020204020204" pitchFamily="34" charset="-122"/>
                    <a:ea typeface="微软雅黑" panose="020B0503020204020204" pitchFamily="34" charset="-122"/>
                  </a:rPr>
                  <a:t>月</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121" name="TextBox 48"/>
              <p:cNvSpPr txBox="1">
                <a:spLocks noChangeArrowheads="1"/>
              </p:cNvSpPr>
              <p:nvPr/>
            </p:nvSpPr>
            <p:spPr bwMode="auto">
              <a:xfrm>
                <a:off x="548878" y="2067694"/>
                <a:ext cx="12632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a:solidFill>
                      <a:srgbClr val="000000"/>
                    </a:solidFill>
                    <a:latin typeface="微软雅黑" panose="020B0503020204020204" pitchFamily="34" charset="-122"/>
                    <a:ea typeface="微软雅黑" panose="020B0503020204020204" pitchFamily="34" charset="-122"/>
                  </a:rPr>
                  <a:t>上海锐普广告</a:t>
                </a:r>
                <a:endParaRPr lang="en-US" altLang="zh-CN" sz="120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a:solidFill>
                      <a:srgbClr val="000000"/>
                    </a:solidFill>
                    <a:latin typeface="微软雅黑" panose="020B0503020204020204" pitchFamily="34" charset="-122"/>
                    <a:ea typeface="微软雅黑" panose="020B0503020204020204" pitchFamily="34" charset="-122"/>
                  </a:rPr>
                  <a:t>有限公司成立</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5400000">
                <a:off x="1906281" y="1673425"/>
                <a:ext cx="177825" cy="68271"/>
              </a:xfrm>
              <a:prstGeom prst="triangle">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grpSp>
        <p:grpSp>
          <p:nvGrpSpPr>
            <p:cNvPr id="123" name="组合 122"/>
            <p:cNvGrpSpPr/>
            <p:nvPr/>
          </p:nvGrpSpPr>
          <p:grpSpPr bwMode="auto">
            <a:xfrm>
              <a:off x="1958181" y="1617662"/>
              <a:ext cx="1846263" cy="2447925"/>
              <a:chOff x="1952614" y="1491630"/>
              <a:chExt cx="1846662" cy="2448272"/>
            </a:xfrm>
          </p:grpSpPr>
          <p:sp>
            <p:nvSpPr>
              <p:cNvPr id="124" name="矩形 123"/>
              <p:cNvSpPr/>
              <p:nvPr/>
            </p:nvSpPr>
            <p:spPr>
              <a:xfrm>
                <a:off x="2076466" y="1923491"/>
                <a:ext cx="1598958"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5" name="矩形 124"/>
              <p:cNvSpPr/>
              <p:nvPr/>
            </p:nvSpPr>
            <p:spPr>
              <a:xfrm>
                <a:off x="2073290" y="1491630"/>
                <a:ext cx="1598958" cy="431861"/>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26" name="TextBox 40"/>
              <p:cNvSpPr txBox="1">
                <a:spLocks noChangeArrowheads="1"/>
              </p:cNvSpPr>
              <p:nvPr/>
            </p:nvSpPr>
            <p:spPr bwMode="auto">
              <a:xfrm>
                <a:off x="2268992"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dirty="0">
                    <a:solidFill>
                      <a:srgbClr val="FFFFFF"/>
                    </a:solidFill>
                    <a:latin typeface="微软雅黑" panose="020B0503020204020204" pitchFamily="34" charset="-122"/>
                    <a:ea typeface="微软雅黑" panose="020B0503020204020204" pitchFamily="34" charset="-122"/>
                  </a:rPr>
                  <a:t>2007</a:t>
                </a:r>
                <a:r>
                  <a:rPr lang="zh-CN" altLang="en-US" sz="1400" b="1" dirty="0">
                    <a:solidFill>
                      <a:srgbClr val="FFFFFF"/>
                    </a:solidFill>
                    <a:latin typeface="微软雅黑" panose="020B0503020204020204" pitchFamily="34" charset="-122"/>
                    <a:ea typeface="微软雅黑" panose="020B0503020204020204" pitchFamily="34" charset="-122"/>
                  </a:rPr>
                  <a:t>年</a:t>
                </a:r>
                <a:r>
                  <a:rPr lang="en-US" altLang="zh-CN" sz="1400" b="1" dirty="0">
                    <a:solidFill>
                      <a:srgbClr val="FFFFFF"/>
                    </a:solidFill>
                    <a:latin typeface="微软雅黑" panose="020B0503020204020204" pitchFamily="34" charset="-122"/>
                    <a:ea typeface="微软雅黑" panose="020B0503020204020204" pitchFamily="34" charset="-122"/>
                  </a:rPr>
                  <a:t>10</a:t>
                </a:r>
                <a:r>
                  <a:rPr lang="zh-CN" altLang="en-US" sz="1400" b="1" dirty="0">
                    <a:solidFill>
                      <a:srgbClr val="FFFFFF"/>
                    </a:solidFill>
                    <a:latin typeface="微软雅黑" panose="020B0503020204020204" pitchFamily="34" charset="-122"/>
                    <a:ea typeface="微软雅黑" panose="020B0503020204020204" pitchFamily="34" charset="-122"/>
                  </a:rPr>
                  <a:t>月</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127" name="TextBox 50"/>
              <p:cNvSpPr txBox="1">
                <a:spLocks noChangeArrowheads="1"/>
              </p:cNvSpPr>
              <p:nvPr/>
            </p:nvSpPr>
            <p:spPr bwMode="auto">
              <a:xfrm>
                <a:off x="1952614" y="2067694"/>
                <a:ext cx="184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商城</a:t>
                </a:r>
                <a:r>
                  <a:rPr lang="en-US" altLang="zh-CN" sz="1200" dirty="0">
                    <a:solidFill>
                      <a:srgbClr val="000000"/>
                    </a:solidFill>
                    <a:latin typeface="微软雅黑" panose="020B0503020204020204" pitchFamily="34" charset="-122"/>
                    <a:ea typeface="微软雅黑" panose="020B0503020204020204" pitchFamily="34" charset="-122"/>
                  </a:rPr>
                  <a:t>www.rapidppt.com</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上线</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28" name="等腰三角形 127"/>
              <p:cNvSpPr/>
              <p:nvPr/>
            </p:nvSpPr>
            <p:spPr>
              <a:xfrm rot="5400000">
                <a:off x="3598420" y="1673422"/>
                <a:ext cx="177825" cy="68277"/>
              </a:xfrm>
              <a:prstGeom prst="triangle">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29" name="组合 128"/>
            <p:cNvGrpSpPr/>
            <p:nvPr/>
          </p:nvGrpSpPr>
          <p:grpSpPr bwMode="auto">
            <a:xfrm>
              <a:off x="3767930" y="1617662"/>
              <a:ext cx="1651000" cy="2447925"/>
              <a:chOff x="3762653" y="1491630"/>
              <a:chExt cx="1649956" cy="2448272"/>
            </a:xfrm>
          </p:grpSpPr>
          <p:sp>
            <p:nvSpPr>
              <p:cNvPr id="130" name="矩形 129"/>
              <p:cNvSpPr/>
              <p:nvPr/>
            </p:nvSpPr>
            <p:spPr>
              <a:xfrm>
                <a:off x="3762653" y="1923491"/>
                <a:ext cx="1599188"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1" name="矩形 130"/>
              <p:cNvSpPr/>
              <p:nvPr/>
            </p:nvSpPr>
            <p:spPr>
              <a:xfrm>
                <a:off x="3765826" y="1491630"/>
                <a:ext cx="1597602" cy="431861"/>
              </a:xfrm>
              <a:prstGeom prst="rect">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2" name="TextBox 46"/>
              <p:cNvSpPr txBox="1">
                <a:spLocks noChangeArrowheads="1"/>
              </p:cNvSpPr>
              <p:nvPr/>
            </p:nvSpPr>
            <p:spPr bwMode="auto">
              <a:xfrm>
                <a:off x="3961180"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dirty="0">
                    <a:solidFill>
                      <a:srgbClr val="FFFFFF"/>
                    </a:solidFill>
                    <a:latin typeface="微软雅黑" panose="020B0503020204020204" pitchFamily="34" charset="-122"/>
                    <a:ea typeface="微软雅黑" panose="020B0503020204020204" pitchFamily="34" charset="-122"/>
                  </a:rPr>
                  <a:t>2008</a:t>
                </a:r>
                <a:r>
                  <a:rPr lang="zh-CN" altLang="en-US" sz="1400" b="1" dirty="0">
                    <a:solidFill>
                      <a:srgbClr val="FFFFFF"/>
                    </a:solidFill>
                    <a:latin typeface="微软雅黑" panose="020B0503020204020204" pitchFamily="34" charset="-122"/>
                    <a:ea typeface="微软雅黑" panose="020B0503020204020204" pitchFamily="34" charset="-122"/>
                  </a:rPr>
                  <a:t>年</a:t>
                </a:r>
                <a:r>
                  <a:rPr lang="en-US" altLang="zh-CN" sz="1400" b="1" dirty="0">
                    <a:solidFill>
                      <a:srgbClr val="FFFFFF"/>
                    </a:solidFill>
                    <a:latin typeface="微软雅黑" panose="020B0503020204020204" pitchFamily="34" charset="-122"/>
                    <a:ea typeface="微软雅黑" panose="020B0503020204020204" pitchFamily="34" charset="-122"/>
                  </a:rPr>
                  <a:t>11</a:t>
                </a:r>
                <a:r>
                  <a:rPr lang="zh-CN" altLang="en-US" sz="1400" b="1" dirty="0">
                    <a:solidFill>
                      <a:srgbClr val="FFFFFF"/>
                    </a:solidFill>
                    <a:latin typeface="微软雅黑" panose="020B0503020204020204" pitchFamily="34" charset="-122"/>
                    <a:ea typeface="微软雅黑" panose="020B0503020204020204" pitchFamily="34" charset="-122"/>
                  </a:rPr>
                  <a:t>月</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133" name="TextBox 51"/>
              <p:cNvSpPr txBox="1">
                <a:spLocks noChangeArrowheads="1"/>
              </p:cNvSpPr>
              <p:nvPr/>
            </p:nvSpPr>
            <p:spPr bwMode="auto">
              <a:xfrm>
                <a:off x="3797030" y="2067694"/>
                <a:ext cx="15984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论坛</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www.rapidbbs.cn</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上线</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34" name="等腰三角形 133"/>
              <p:cNvSpPr/>
              <p:nvPr/>
            </p:nvSpPr>
            <p:spPr>
              <a:xfrm rot="5400000">
                <a:off x="5289587" y="1673451"/>
                <a:ext cx="177825" cy="68219"/>
              </a:xfrm>
              <a:prstGeom prst="triangle">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135" name="组合 134"/>
            <p:cNvGrpSpPr/>
            <p:nvPr/>
          </p:nvGrpSpPr>
          <p:grpSpPr bwMode="auto">
            <a:xfrm>
              <a:off x="5437981" y="1617662"/>
              <a:ext cx="1687514" cy="2447925"/>
              <a:chOff x="5432442" y="1491630"/>
              <a:chExt cx="1687048" cy="2448272"/>
            </a:xfrm>
          </p:grpSpPr>
          <p:sp>
            <p:nvSpPr>
              <p:cNvPr id="136" name="矩形 135"/>
              <p:cNvSpPr/>
              <p:nvPr/>
            </p:nvSpPr>
            <p:spPr>
              <a:xfrm>
                <a:off x="5457835" y="1923491"/>
                <a:ext cx="1598172"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7" name="矩形 136"/>
              <p:cNvSpPr/>
              <p:nvPr/>
            </p:nvSpPr>
            <p:spPr>
              <a:xfrm>
                <a:off x="5457835" y="1491630"/>
                <a:ext cx="1598172" cy="43186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138" name="TextBox 52"/>
              <p:cNvSpPr txBox="1">
                <a:spLocks noChangeArrowheads="1"/>
              </p:cNvSpPr>
              <p:nvPr/>
            </p:nvSpPr>
            <p:spPr bwMode="auto">
              <a:xfrm>
                <a:off x="5708672"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a:solidFill>
                      <a:srgbClr val="FFFFFF"/>
                    </a:solidFill>
                    <a:latin typeface="微软雅黑" panose="020B0503020204020204" pitchFamily="34" charset="-122"/>
                    <a:ea typeface="微软雅黑" panose="020B0503020204020204" pitchFamily="34" charset="-122"/>
                  </a:rPr>
                  <a:t>2009</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5</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39" name="TextBox 52"/>
              <p:cNvSpPr txBox="1">
                <a:spLocks noChangeArrowheads="1"/>
              </p:cNvSpPr>
              <p:nvPr/>
            </p:nvSpPr>
            <p:spPr bwMode="auto">
              <a:xfrm>
                <a:off x="5432442" y="2067694"/>
                <a:ext cx="1648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精髓教程</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演义</a:t>
                </a:r>
                <a:r>
                  <a:rPr lang="en-US" altLang="zh-CN" sz="1200" dirty="0">
                    <a:solidFill>
                      <a:srgbClr val="000000"/>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正式上市</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40" name="等腰三角形 139"/>
              <p:cNvSpPr/>
              <p:nvPr/>
            </p:nvSpPr>
            <p:spPr>
              <a:xfrm rot="5400000">
                <a:off x="6996455" y="1673438"/>
                <a:ext cx="177825" cy="68244"/>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grpSp>
        <p:nvGrpSpPr>
          <p:cNvPr id="2" name="组合 1"/>
          <p:cNvGrpSpPr/>
          <p:nvPr/>
        </p:nvGrpSpPr>
        <p:grpSpPr>
          <a:xfrm>
            <a:off x="395536" y="957094"/>
            <a:ext cx="4249738" cy="2921000"/>
            <a:chOff x="179512" y="957094"/>
            <a:chExt cx="4249738" cy="2921000"/>
          </a:xfrm>
        </p:grpSpPr>
        <p:sp>
          <p:nvSpPr>
            <p:cNvPr id="3" name="Freeform 5"/>
            <p:cNvSpPr/>
            <p:nvPr/>
          </p:nvSpPr>
          <p:spPr bwMode="auto">
            <a:xfrm>
              <a:off x="1800350" y="2082631"/>
              <a:ext cx="976312" cy="1370013"/>
            </a:xfrm>
            <a:custGeom>
              <a:avLst/>
              <a:gdLst>
                <a:gd name="T0" fmla="*/ 307 w 615"/>
                <a:gd name="T1" fmla="*/ 0 h 863"/>
                <a:gd name="T2" fmla="*/ 461 w 615"/>
                <a:gd name="T3" fmla="*/ 435 h 863"/>
                <a:gd name="T4" fmla="*/ 615 w 615"/>
                <a:gd name="T5" fmla="*/ 863 h 863"/>
                <a:gd name="T6" fmla="*/ 307 w 615"/>
                <a:gd name="T7" fmla="*/ 863 h 863"/>
                <a:gd name="T8" fmla="*/ 0 w 615"/>
                <a:gd name="T9" fmla="*/ 863 h 863"/>
                <a:gd name="T10" fmla="*/ 154 w 615"/>
                <a:gd name="T11" fmla="*/ 435 h 863"/>
                <a:gd name="T12" fmla="*/ 307 w 615"/>
                <a:gd name="T13" fmla="*/ 0 h 863"/>
              </a:gdLst>
              <a:ahLst/>
              <a:cxnLst>
                <a:cxn ang="0">
                  <a:pos x="T0" y="T1"/>
                </a:cxn>
                <a:cxn ang="0">
                  <a:pos x="T2" y="T3"/>
                </a:cxn>
                <a:cxn ang="0">
                  <a:pos x="T4" y="T5"/>
                </a:cxn>
                <a:cxn ang="0">
                  <a:pos x="T6" y="T7"/>
                </a:cxn>
                <a:cxn ang="0">
                  <a:pos x="T8" y="T9"/>
                </a:cxn>
                <a:cxn ang="0">
                  <a:pos x="T10" y="T11"/>
                </a:cxn>
                <a:cxn ang="0">
                  <a:pos x="T12" y="T13"/>
                </a:cxn>
              </a:cxnLst>
              <a:rect l="0" t="0" r="r" b="b"/>
              <a:pathLst>
                <a:path w="615" h="863">
                  <a:moveTo>
                    <a:pt x="307" y="0"/>
                  </a:moveTo>
                  <a:lnTo>
                    <a:pt x="461" y="435"/>
                  </a:lnTo>
                  <a:lnTo>
                    <a:pt x="615" y="863"/>
                  </a:lnTo>
                  <a:lnTo>
                    <a:pt x="307" y="863"/>
                  </a:lnTo>
                  <a:lnTo>
                    <a:pt x="0" y="863"/>
                  </a:lnTo>
                  <a:lnTo>
                    <a:pt x="154" y="435"/>
                  </a:lnTo>
                  <a:lnTo>
                    <a:pt x="307" y="0"/>
                  </a:lnTo>
                  <a:close/>
                </a:path>
              </a:pathLst>
            </a:custGeom>
            <a:solidFill>
              <a:srgbClr val="006DB1"/>
            </a:solidFill>
            <a:ln>
              <a:noFill/>
            </a:ln>
          </p:spPr>
          <p:txBody>
            <a:bodyPr/>
            <a:lstStyle/>
            <a:p>
              <a:pPr defTabSz="685800">
                <a:defRPr/>
              </a:pPr>
              <a:endParaRPr lang="zh-CN" altLang="en-US" sz="1350">
                <a:solidFill>
                  <a:prstClr val="black"/>
                </a:solidFill>
              </a:endParaRPr>
            </a:p>
          </p:txBody>
        </p:sp>
        <p:sp>
          <p:nvSpPr>
            <p:cNvPr id="4" name="Freeform 6"/>
            <p:cNvSpPr/>
            <p:nvPr/>
          </p:nvSpPr>
          <p:spPr bwMode="auto">
            <a:xfrm>
              <a:off x="973262" y="2804944"/>
              <a:ext cx="976313" cy="647700"/>
            </a:xfrm>
            <a:custGeom>
              <a:avLst/>
              <a:gdLst>
                <a:gd name="T0" fmla="*/ 776208523 w 615"/>
                <a:gd name="T1" fmla="*/ 0 h 408"/>
                <a:gd name="T2" fmla="*/ 1161793420 w 615"/>
                <a:gd name="T3" fmla="*/ 506552200 h 408"/>
                <a:gd name="T4" fmla="*/ 1549897681 w 615"/>
                <a:gd name="T5" fmla="*/ 1028223750 h 408"/>
                <a:gd name="T6" fmla="*/ 776208523 w 615"/>
                <a:gd name="T7" fmla="*/ 1028223750 h 408"/>
                <a:gd name="T8" fmla="*/ 0 w 615"/>
                <a:gd name="T9" fmla="*/ 1028223750 h 408"/>
                <a:gd name="T10" fmla="*/ 388104261 w 615"/>
                <a:gd name="T11" fmla="*/ 506552200 h 408"/>
                <a:gd name="T12" fmla="*/ 776208523 w 615"/>
                <a:gd name="T13" fmla="*/ 0 h 4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5" h="408">
                  <a:moveTo>
                    <a:pt x="308" y="0"/>
                  </a:moveTo>
                  <a:lnTo>
                    <a:pt x="461" y="201"/>
                  </a:lnTo>
                  <a:lnTo>
                    <a:pt x="615" y="408"/>
                  </a:lnTo>
                  <a:lnTo>
                    <a:pt x="308" y="408"/>
                  </a:lnTo>
                  <a:lnTo>
                    <a:pt x="0" y="408"/>
                  </a:lnTo>
                  <a:lnTo>
                    <a:pt x="154" y="201"/>
                  </a:lnTo>
                  <a:lnTo>
                    <a:pt x="308" y="0"/>
                  </a:lnTo>
                  <a:close/>
                </a:path>
              </a:pathLst>
            </a:custGeom>
            <a:solidFill>
              <a:srgbClr val="E5BC00"/>
            </a:solidFill>
            <a:ln>
              <a:noFill/>
            </a:ln>
          </p:spPr>
          <p:txBody>
            <a:bodyPr/>
            <a:lstStyle/>
            <a:p>
              <a:pPr defTabSz="685800"/>
              <a:endParaRPr lang="zh-CN" altLang="en-US" sz="1350">
                <a:solidFill>
                  <a:prstClr val="black"/>
                </a:solidFill>
              </a:endParaRPr>
            </a:p>
          </p:txBody>
        </p:sp>
        <p:sp>
          <p:nvSpPr>
            <p:cNvPr id="5" name="Freeform 7"/>
            <p:cNvSpPr/>
            <p:nvPr/>
          </p:nvSpPr>
          <p:spPr bwMode="auto">
            <a:xfrm>
              <a:off x="179512" y="3282781"/>
              <a:ext cx="974725" cy="169863"/>
            </a:xfrm>
            <a:custGeom>
              <a:avLst/>
              <a:gdLst>
                <a:gd name="T0" fmla="*/ 307 w 614"/>
                <a:gd name="T1" fmla="*/ 0 h 107"/>
                <a:gd name="T2" fmla="*/ 460 w 614"/>
                <a:gd name="T3" fmla="*/ 53 h 107"/>
                <a:gd name="T4" fmla="*/ 614 w 614"/>
                <a:gd name="T5" fmla="*/ 107 h 107"/>
                <a:gd name="T6" fmla="*/ 307 w 614"/>
                <a:gd name="T7" fmla="*/ 107 h 107"/>
                <a:gd name="T8" fmla="*/ 0 w 614"/>
                <a:gd name="T9" fmla="*/ 107 h 107"/>
                <a:gd name="T10" fmla="*/ 153 w 614"/>
                <a:gd name="T11" fmla="*/ 53 h 107"/>
                <a:gd name="T12" fmla="*/ 307 w 614"/>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614" h="107">
                  <a:moveTo>
                    <a:pt x="307" y="0"/>
                  </a:moveTo>
                  <a:lnTo>
                    <a:pt x="460" y="53"/>
                  </a:lnTo>
                  <a:lnTo>
                    <a:pt x="614" y="107"/>
                  </a:lnTo>
                  <a:lnTo>
                    <a:pt x="307" y="107"/>
                  </a:lnTo>
                  <a:lnTo>
                    <a:pt x="0" y="107"/>
                  </a:lnTo>
                  <a:lnTo>
                    <a:pt x="153" y="53"/>
                  </a:lnTo>
                  <a:lnTo>
                    <a:pt x="307" y="0"/>
                  </a:lnTo>
                  <a:close/>
                </a:path>
              </a:pathLst>
            </a:custGeom>
            <a:solidFill>
              <a:srgbClr val="92D050"/>
            </a:solidFill>
            <a:ln>
              <a:noFill/>
            </a:ln>
          </p:spPr>
          <p:txBody>
            <a:bodyPr/>
            <a:lstStyle/>
            <a:p>
              <a:pPr defTabSz="685800">
                <a:defRPr/>
              </a:pPr>
              <a:endParaRPr lang="zh-CN" altLang="en-US" sz="1350">
                <a:solidFill>
                  <a:prstClr val="black"/>
                </a:solidFill>
              </a:endParaRPr>
            </a:p>
          </p:txBody>
        </p:sp>
        <p:sp>
          <p:nvSpPr>
            <p:cNvPr id="6" name="Freeform 8"/>
            <p:cNvSpPr/>
            <p:nvPr/>
          </p:nvSpPr>
          <p:spPr bwMode="auto">
            <a:xfrm>
              <a:off x="2627437" y="1285706"/>
              <a:ext cx="974725" cy="2166938"/>
            </a:xfrm>
            <a:custGeom>
              <a:avLst/>
              <a:gdLst>
                <a:gd name="T0" fmla="*/ 773688763 w 614"/>
                <a:gd name="T1" fmla="*/ 0 h 1365"/>
                <a:gd name="T2" fmla="*/ 1161792825 w 614"/>
                <a:gd name="T3" fmla="*/ 1718746959 h 1365"/>
                <a:gd name="T4" fmla="*/ 1547375938 w 614"/>
                <a:gd name="T5" fmla="*/ 2147483647 h 1365"/>
                <a:gd name="T6" fmla="*/ 773688763 w 614"/>
                <a:gd name="T7" fmla="*/ 2147483647 h 1365"/>
                <a:gd name="T8" fmla="*/ 0 w 614"/>
                <a:gd name="T9" fmla="*/ 2147483647 h 1365"/>
                <a:gd name="T10" fmla="*/ 388104063 w 614"/>
                <a:gd name="T11" fmla="*/ 1718746959 h 1365"/>
                <a:gd name="T12" fmla="*/ 773688763 w 614"/>
                <a:gd name="T13" fmla="*/ 0 h 1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4" h="1365">
                  <a:moveTo>
                    <a:pt x="307" y="0"/>
                  </a:moveTo>
                  <a:lnTo>
                    <a:pt x="461" y="682"/>
                  </a:lnTo>
                  <a:lnTo>
                    <a:pt x="614" y="1365"/>
                  </a:lnTo>
                  <a:lnTo>
                    <a:pt x="307" y="1365"/>
                  </a:lnTo>
                  <a:lnTo>
                    <a:pt x="0" y="1365"/>
                  </a:lnTo>
                  <a:lnTo>
                    <a:pt x="154" y="682"/>
                  </a:lnTo>
                  <a:lnTo>
                    <a:pt x="307" y="0"/>
                  </a:ln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7" name="Freeform 9"/>
            <p:cNvSpPr/>
            <p:nvPr/>
          </p:nvSpPr>
          <p:spPr bwMode="auto">
            <a:xfrm>
              <a:off x="3454525" y="2442994"/>
              <a:ext cx="974725" cy="1009650"/>
            </a:xfrm>
            <a:custGeom>
              <a:avLst/>
              <a:gdLst>
                <a:gd name="T0" fmla="*/ 307 w 614"/>
                <a:gd name="T1" fmla="*/ 0 h 636"/>
                <a:gd name="T2" fmla="*/ 461 w 614"/>
                <a:gd name="T3" fmla="*/ 321 h 636"/>
                <a:gd name="T4" fmla="*/ 614 w 614"/>
                <a:gd name="T5" fmla="*/ 636 h 636"/>
                <a:gd name="T6" fmla="*/ 307 w 614"/>
                <a:gd name="T7" fmla="*/ 636 h 636"/>
                <a:gd name="T8" fmla="*/ 0 w 614"/>
                <a:gd name="T9" fmla="*/ 636 h 636"/>
                <a:gd name="T10" fmla="*/ 154 w 614"/>
                <a:gd name="T11" fmla="*/ 321 h 636"/>
                <a:gd name="T12" fmla="*/ 307 w 614"/>
                <a:gd name="T13" fmla="*/ 0 h 636"/>
              </a:gdLst>
              <a:ahLst/>
              <a:cxnLst>
                <a:cxn ang="0">
                  <a:pos x="T0" y="T1"/>
                </a:cxn>
                <a:cxn ang="0">
                  <a:pos x="T2" y="T3"/>
                </a:cxn>
                <a:cxn ang="0">
                  <a:pos x="T4" y="T5"/>
                </a:cxn>
                <a:cxn ang="0">
                  <a:pos x="T6" y="T7"/>
                </a:cxn>
                <a:cxn ang="0">
                  <a:pos x="T8" y="T9"/>
                </a:cxn>
                <a:cxn ang="0">
                  <a:pos x="T10" y="T11"/>
                </a:cxn>
                <a:cxn ang="0">
                  <a:pos x="T12" y="T13"/>
                </a:cxn>
              </a:cxnLst>
              <a:rect l="0" t="0" r="r" b="b"/>
              <a:pathLst>
                <a:path w="614" h="636">
                  <a:moveTo>
                    <a:pt x="307" y="0"/>
                  </a:moveTo>
                  <a:lnTo>
                    <a:pt x="461" y="321"/>
                  </a:lnTo>
                  <a:lnTo>
                    <a:pt x="614" y="636"/>
                  </a:lnTo>
                  <a:lnTo>
                    <a:pt x="307" y="636"/>
                  </a:lnTo>
                  <a:lnTo>
                    <a:pt x="0" y="636"/>
                  </a:lnTo>
                  <a:lnTo>
                    <a:pt x="154" y="321"/>
                  </a:lnTo>
                  <a:lnTo>
                    <a:pt x="307" y="0"/>
                  </a:lnTo>
                  <a:close/>
                </a:path>
              </a:pathLst>
            </a:custGeom>
            <a:solidFill>
              <a:srgbClr val="00A6FB"/>
            </a:solidFill>
            <a:ln>
              <a:noFill/>
            </a:ln>
          </p:spPr>
          <p:txBody>
            <a:bodyPr/>
            <a:lstStyle/>
            <a:p>
              <a:pPr defTabSz="685800">
                <a:defRPr/>
              </a:pPr>
              <a:endParaRPr lang="zh-CN" altLang="en-US" sz="1350">
                <a:solidFill>
                  <a:prstClr val="black"/>
                </a:solidFill>
              </a:endParaRPr>
            </a:p>
          </p:txBody>
        </p:sp>
        <p:sp>
          <p:nvSpPr>
            <p:cNvPr id="8" name="TextBox 7"/>
            <p:cNvSpPr txBox="1"/>
            <p:nvPr/>
          </p:nvSpPr>
          <p:spPr bwMode="auto">
            <a:xfrm>
              <a:off x="439862" y="2901781"/>
              <a:ext cx="473075"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18</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8"/>
            <p:cNvSpPr txBox="1"/>
            <p:nvPr/>
          </p:nvSpPr>
          <p:spPr bwMode="auto">
            <a:xfrm>
              <a:off x="339850" y="3571706"/>
              <a:ext cx="620712" cy="306388"/>
            </a:xfrm>
            <a:prstGeom prst="rect">
              <a:avLst/>
            </a:prstGeom>
            <a:noFill/>
          </p:spPr>
          <p:txBody>
            <a:bodyPr wrap="none">
              <a:spAutoFit/>
            </a:bodyPr>
            <a:lstStyle>
              <a:defPPr>
                <a:defRPr lang="zh-CN"/>
              </a:defPPr>
              <a:lvl1pPr algn="ctr" fontAlgn="auto">
                <a:spcBef>
                  <a:spcPts val="0"/>
                </a:spcBef>
                <a:spcAft>
                  <a:spcPts val="0"/>
                </a:spcAft>
                <a:defRPr sz="14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95000"/>
                      <a:lumOff val="5000"/>
                    </a:prstClr>
                  </a:solidFill>
                </a:rPr>
                <a:t>标题</a:t>
              </a:r>
              <a:endParaRPr lang="zh-CN" altLang="en-US" dirty="0">
                <a:solidFill>
                  <a:prstClr val="black">
                    <a:lumMod val="95000"/>
                    <a:lumOff val="5000"/>
                  </a:prstClr>
                </a:solidFill>
              </a:endParaRPr>
            </a:p>
          </p:txBody>
        </p:sp>
        <p:sp>
          <p:nvSpPr>
            <p:cNvPr id="10" name="TextBox 9"/>
            <p:cNvSpPr txBox="1"/>
            <p:nvPr/>
          </p:nvSpPr>
          <p:spPr bwMode="auto">
            <a:xfrm>
              <a:off x="1109787" y="3571706"/>
              <a:ext cx="620713" cy="306388"/>
            </a:xfrm>
            <a:prstGeom prst="rect">
              <a:avLst/>
            </a:prstGeom>
            <a:noFill/>
          </p:spPr>
          <p:txBody>
            <a:bodyPr wrap="none">
              <a:spAutoFit/>
            </a:bodyPr>
            <a:lstStyle>
              <a:defPPr>
                <a:defRPr lang="zh-CN"/>
              </a:defPPr>
              <a:lvl1pPr algn="ctr" fontAlgn="auto">
                <a:spcBef>
                  <a:spcPts val="0"/>
                </a:spcBef>
                <a:spcAft>
                  <a:spcPts val="0"/>
                </a:spcAft>
                <a:defRPr sz="14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95000"/>
                      <a:lumOff val="5000"/>
                    </a:prstClr>
                  </a:solidFill>
                </a:rPr>
                <a:t>标题</a:t>
              </a:r>
              <a:endParaRPr lang="zh-CN" altLang="en-US" dirty="0">
                <a:solidFill>
                  <a:prstClr val="black">
                    <a:lumMod val="95000"/>
                    <a:lumOff val="5000"/>
                  </a:prstClr>
                </a:solidFill>
              </a:endParaRPr>
            </a:p>
          </p:txBody>
        </p:sp>
        <p:sp>
          <p:nvSpPr>
            <p:cNvPr id="11" name="TextBox 10"/>
            <p:cNvSpPr txBox="1"/>
            <p:nvPr/>
          </p:nvSpPr>
          <p:spPr bwMode="auto">
            <a:xfrm>
              <a:off x="1922587" y="3571706"/>
              <a:ext cx="620713" cy="306388"/>
            </a:xfrm>
            <a:prstGeom prst="rect">
              <a:avLst/>
            </a:prstGeom>
            <a:noFill/>
          </p:spPr>
          <p:txBody>
            <a:bodyPr wrap="none">
              <a:spAutoFit/>
            </a:bodyPr>
            <a:lstStyle/>
            <a:p>
              <a:pPr defTabSz="685800">
                <a:defRPr/>
              </a:pPr>
              <a:r>
                <a:rPr lang="zh-CN" altLang="en-US" sz="1400" spc="300"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1400" spc="300"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TextBox 11"/>
            <p:cNvSpPr txBox="1"/>
            <p:nvPr/>
          </p:nvSpPr>
          <p:spPr bwMode="auto">
            <a:xfrm>
              <a:off x="2763962" y="3571706"/>
              <a:ext cx="620713" cy="306388"/>
            </a:xfrm>
            <a:prstGeom prst="rect">
              <a:avLst/>
            </a:prstGeom>
            <a:noFill/>
          </p:spPr>
          <p:txBody>
            <a:bodyPr wrap="none">
              <a:spAutoFit/>
            </a:bodyPr>
            <a:lstStyle>
              <a:defPPr>
                <a:defRPr lang="zh-CN"/>
              </a:defPPr>
              <a:lvl1pPr algn="ctr" fontAlgn="auto">
                <a:spcBef>
                  <a:spcPts val="0"/>
                </a:spcBef>
                <a:spcAft>
                  <a:spcPts val="0"/>
                </a:spcAft>
                <a:defRPr sz="14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95000"/>
                      <a:lumOff val="5000"/>
                    </a:prstClr>
                  </a:solidFill>
                </a:rPr>
                <a:t>标题</a:t>
              </a:r>
              <a:endParaRPr lang="zh-CN" altLang="en-US" dirty="0">
                <a:solidFill>
                  <a:prstClr val="black">
                    <a:lumMod val="95000"/>
                    <a:lumOff val="5000"/>
                  </a:prstClr>
                </a:solidFill>
              </a:endParaRPr>
            </a:p>
          </p:txBody>
        </p:sp>
        <p:sp>
          <p:nvSpPr>
            <p:cNvPr id="13" name="TextBox 12"/>
            <p:cNvSpPr txBox="1"/>
            <p:nvPr/>
          </p:nvSpPr>
          <p:spPr bwMode="auto">
            <a:xfrm>
              <a:off x="3619625" y="3571706"/>
              <a:ext cx="620712" cy="306388"/>
            </a:xfrm>
            <a:prstGeom prst="rect">
              <a:avLst/>
            </a:prstGeom>
            <a:noFill/>
          </p:spPr>
          <p:txBody>
            <a:bodyPr wrap="none">
              <a:spAutoFit/>
            </a:bodyPr>
            <a:lstStyle>
              <a:defPPr>
                <a:defRPr lang="zh-CN"/>
              </a:defPPr>
              <a:lvl1pPr algn="ctr" fontAlgn="auto">
                <a:spcBef>
                  <a:spcPts val="0"/>
                </a:spcBef>
                <a:spcAft>
                  <a:spcPts val="0"/>
                </a:spcAft>
                <a:defRPr sz="14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95000"/>
                      <a:lumOff val="5000"/>
                    </a:prstClr>
                  </a:solidFill>
                </a:rPr>
                <a:t>标题</a:t>
              </a:r>
              <a:endParaRPr lang="zh-CN" altLang="en-US" dirty="0">
                <a:solidFill>
                  <a:prstClr val="black">
                    <a:lumMod val="95000"/>
                    <a:lumOff val="5000"/>
                  </a:prstClr>
                </a:solidFill>
              </a:endParaRPr>
            </a:p>
          </p:txBody>
        </p:sp>
        <p:sp>
          <p:nvSpPr>
            <p:cNvPr id="14" name="TextBox 13"/>
            <p:cNvSpPr txBox="1"/>
            <p:nvPr/>
          </p:nvSpPr>
          <p:spPr bwMode="auto">
            <a:xfrm>
              <a:off x="1224087" y="2468394"/>
              <a:ext cx="473075"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38</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TextBox 14"/>
            <p:cNvSpPr txBox="1"/>
            <p:nvPr/>
          </p:nvSpPr>
          <p:spPr bwMode="auto">
            <a:xfrm>
              <a:off x="2036887" y="1676231"/>
              <a:ext cx="473075"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97</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TextBox 15"/>
            <p:cNvSpPr txBox="1"/>
            <p:nvPr/>
          </p:nvSpPr>
          <p:spPr bwMode="auto">
            <a:xfrm>
              <a:off x="2878262" y="957094"/>
              <a:ext cx="617538"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125</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TextBox 16"/>
            <p:cNvSpPr txBox="1"/>
            <p:nvPr/>
          </p:nvSpPr>
          <p:spPr bwMode="auto">
            <a:xfrm>
              <a:off x="3719637" y="2088981"/>
              <a:ext cx="473075"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55</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2" name="组合 71"/>
          <p:cNvGrpSpPr/>
          <p:nvPr/>
        </p:nvGrpSpPr>
        <p:grpSpPr>
          <a:xfrm>
            <a:off x="5093132" y="1098839"/>
            <a:ext cx="3368036" cy="2355271"/>
            <a:chOff x="5093132" y="1098839"/>
            <a:chExt cx="3368036" cy="2355271"/>
          </a:xfrm>
        </p:grpSpPr>
        <p:sp>
          <p:nvSpPr>
            <p:cNvPr id="19" name="矩形 18"/>
            <p:cNvSpPr/>
            <p:nvPr/>
          </p:nvSpPr>
          <p:spPr>
            <a:xfrm>
              <a:off x="5140970" y="1707654"/>
              <a:ext cx="3319462" cy="1200329"/>
            </a:xfrm>
            <a:prstGeom prst="rect">
              <a:avLst/>
            </a:prstGeom>
          </p:spPr>
          <p:txBody>
            <a:bodyPr wrap="square">
              <a:spAutoFit/>
            </a:bodyPr>
            <a:lstStyle/>
            <a:p>
              <a:pPr defTabSz="931545"/>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这里有中国最大的原创</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素材站，这里有中国最强的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制作团队，这里有人人都能快速提升的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培训。清晰、美观、创意、有效、超值、保密，我们为数百家客户带来意想不到的价值。</a:t>
              </a:r>
              <a:endPar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31545"/>
              <a:endPar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 name="矩形 19"/>
            <p:cNvSpPr/>
            <p:nvPr/>
          </p:nvSpPr>
          <p:spPr>
            <a:xfrm>
              <a:off x="5093132" y="1098839"/>
              <a:ext cx="2236510" cy="418191"/>
            </a:xfrm>
            <a:prstGeom prst="rect">
              <a:avLst/>
            </a:prstGeom>
          </p:spPr>
          <p:txBody>
            <a:bodyPr wrap="none">
              <a:spAutoFit/>
            </a:bodyPr>
            <a:lstStyle/>
            <a:p>
              <a:pPr algn="just" defTabSz="685800">
                <a:lnSpc>
                  <a:spcPct val="150000"/>
                </a:lnSpc>
                <a:buClr>
                  <a:srgbClr val="0070C0"/>
                </a:buClr>
              </a:pPr>
              <a:r>
                <a:rPr lang="zh-CN" altLang="zh-CN" sz="1600" dirty="0">
                  <a:solidFill>
                    <a:prstClr val="black"/>
                  </a:solidFill>
                  <a:latin typeface="微软雅黑" panose="020B0503020204020204" pitchFamily="34" charset="-122"/>
                  <a:ea typeface="微软雅黑" panose="020B0503020204020204" pitchFamily="34" charset="-122"/>
                </a:rPr>
                <a:t>上海锐普广告有限公司</a:t>
              </a:r>
              <a:endParaRPr lang="en-US" altLang="zh-CN" sz="1600" dirty="0">
                <a:solidFill>
                  <a:prstClr val="black"/>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5220072" y="1597843"/>
              <a:ext cx="30963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矩形​​ 57"/>
            <p:cNvSpPr>
              <a:spLocks noChangeArrowheads="1"/>
            </p:cNvSpPr>
            <p:nvPr/>
          </p:nvSpPr>
          <p:spPr bwMode="auto">
            <a:xfrm>
              <a:off x="5148800" y="2715766"/>
              <a:ext cx="3312368" cy="73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20000"/>
                </a:lnSpc>
                <a:spcBef>
                  <a:spcPct val="50000"/>
                </a:spcBef>
              </a:pPr>
              <a:r>
                <a:rPr lang="zh-CN" altLang="en-US" sz="1200" dirty="0" smtClean="0">
                  <a:solidFill>
                    <a:prstClr val="black">
                      <a:lumMod val="85000"/>
                      <a:lumOff val="15000"/>
                    </a:prstClr>
                  </a:solidFill>
                  <a:latin typeface="微软雅黑" panose="020B0503020204020204" pitchFamily="34" charset="-122"/>
                  <a:ea typeface="微软雅黑" panose="020B0503020204020204" pitchFamily="34" charset="-122"/>
                </a:rPr>
                <a:t>中国</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第一家精品</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设计机构。拥有国内顶尖的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设计团队，坚持</a:t>
              </a:r>
              <a:r>
                <a:rPr lang="zh-CN" altLang="en-US" sz="12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143" name="矩形 142"/>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100" advClick="0" advTm="0">
        <p:cut/>
      </p:transition>
    </mc:Choice>
    <mc:Fallback>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142"/>
                                        </p:tgtEl>
                                      </p:cBhvr>
                                    </p:animEffect>
                                    <p:set>
                                      <p:cBhvr>
                                        <p:cTn id="7" dur="1" fill="hold">
                                          <p:stCondLst>
                                            <p:cond delay="499"/>
                                          </p:stCondLst>
                                        </p:cTn>
                                        <p:tgtEl>
                                          <p:spTgt spid="142"/>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500"/>
                                        <p:tgtEl>
                                          <p:spTgt spid="112"/>
                                        </p:tgtEl>
                                      </p:cBhvr>
                                    </p:animEffect>
                                    <p:set>
                                      <p:cBhvr>
                                        <p:cTn id="10" dur="1" fill="hold">
                                          <p:stCondLst>
                                            <p:cond delay="499"/>
                                          </p:stCondLst>
                                        </p:cTn>
                                        <p:tgtEl>
                                          <p:spTgt spid="112"/>
                                        </p:tgtEl>
                                        <p:attrNameLst>
                                          <p:attrName>style.visibility</p:attrName>
                                        </p:attrNameLst>
                                      </p:cBhvr>
                                      <p:to>
                                        <p:strVal val="hidden"/>
                                      </p:to>
                                    </p:set>
                                  </p:childTnLst>
                                </p:cTn>
                              </p:par>
                              <p:par>
                                <p:cTn id="11" presetID="2" presetClass="entr" presetSubtype="4"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2" fill="hold" nodeType="withEffect">
                                  <p:stCondLst>
                                    <p:cond delay="60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500" fill="hold"/>
                                        <p:tgtEl>
                                          <p:spTgt spid="72"/>
                                        </p:tgtEl>
                                        <p:attrNameLst>
                                          <p:attrName>ppt_x</p:attrName>
                                        </p:attrNameLst>
                                      </p:cBhvr>
                                      <p:tavLst>
                                        <p:tav tm="0">
                                          <p:val>
                                            <p:strVal val="1+#ppt_w/2"/>
                                          </p:val>
                                        </p:tav>
                                        <p:tav tm="100000">
                                          <p:val>
                                            <p:strVal val="#ppt_x"/>
                                          </p:val>
                                        </p:tav>
                                      </p:tavLst>
                                    </p:anim>
                                    <p:anim calcmode="lin" valueType="num">
                                      <p:cBhvr additive="base">
                                        <p:cTn id="18" dur="500" fill="hold"/>
                                        <p:tgtEl>
                                          <p:spTgt spid="72"/>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1800"/>
                                  </p:stCondLst>
                                  <p:childTnLst>
                                    <p:set>
                                      <p:cBhvr>
                                        <p:cTn id="2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6"/>
          <p:cNvSpPr/>
          <p:nvPr/>
        </p:nvSpPr>
        <p:spPr bwMode="auto">
          <a:xfrm>
            <a:off x="2165350" y="1243013"/>
            <a:ext cx="4173538" cy="1941512"/>
          </a:xfrm>
          <a:custGeom>
            <a:avLst/>
            <a:gdLst>
              <a:gd name="T0" fmla="*/ 0 w 2913"/>
              <a:gd name="T1" fmla="*/ 2147483647 h 1355"/>
              <a:gd name="T2" fmla="*/ 2147483647 w 2913"/>
              <a:gd name="T3" fmla="*/ 2147483647 h 1355"/>
              <a:gd name="T4" fmla="*/ 2147483647 w 2913"/>
              <a:gd name="T5" fmla="*/ 2147483647 h 1355"/>
              <a:gd name="T6" fmla="*/ 2147483647 w 2913"/>
              <a:gd name="T7" fmla="*/ 2147483647 h 1355"/>
              <a:gd name="T8" fmla="*/ 2147483647 w 2913"/>
              <a:gd name="T9" fmla="*/ 2147483647 h 1355"/>
              <a:gd name="T10" fmla="*/ 2147483647 w 2913"/>
              <a:gd name="T11" fmla="*/ 2147483647 h 1355"/>
              <a:gd name="T12" fmla="*/ 2147483647 w 2913"/>
              <a:gd name="T13" fmla="*/ 2147483647 h 1355"/>
              <a:gd name="T14" fmla="*/ 2147483647 w 2913"/>
              <a:gd name="T15" fmla="*/ 0 h 1355"/>
              <a:gd name="T16" fmla="*/ 2147483647 w 2913"/>
              <a:gd name="T17" fmla="*/ 2147483647 h 1355"/>
              <a:gd name="T18" fmla="*/ 2147483647 w 2913"/>
              <a:gd name="T19" fmla="*/ 2147483647 h 1355"/>
              <a:gd name="T20" fmla="*/ 2147483647 w 2913"/>
              <a:gd name="T21" fmla="*/ 2147483647 h 1355"/>
              <a:gd name="T22" fmla="*/ 0 w 2913"/>
              <a:gd name="T23" fmla="*/ 2147483647 h 1355"/>
              <a:gd name="T24" fmla="*/ 0 w 2913"/>
              <a:gd name="T25" fmla="*/ 2147483647 h 13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13" h="1355">
                <a:moveTo>
                  <a:pt x="0" y="1125"/>
                </a:moveTo>
                <a:lnTo>
                  <a:pt x="543" y="895"/>
                </a:lnTo>
                <a:lnTo>
                  <a:pt x="1131" y="450"/>
                </a:lnTo>
                <a:lnTo>
                  <a:pt x="1427" y="671"/>
                </a:lnTo>
                <a:lnTo>
                  <a:pt x="1722" y="221"/>
                </a:lnTo>
                <a:lnTo>
                  <a:pt x="2018" y="444"/>
                </a:lnTo>
                <a:lnTo>
                  <a:pt x="2340" y="221"/>
                </a:lnTo>
                <a:lnTo>
                  <a:pt x="2662" y="0"/>
                </a:lnTo>
                <a:lnTo>
                  <a:pt x="2913" y="224"/>
                </a:lnTo>
                <a:lnTo>
                  <a:pt x="2913" y="1355"/>
                </a:lnTo>
                <a:lnTo>
                  <a:pt x="9" y="1355"/>
                </a:lnTo>
                <a:lnTo>
                  <a:pt x="0" y="1125"/>
                </a:lnTo>
                <a:close/>
              </a:path>
            </a:pathLst>
          </a:custGeom>
          <a:solidFill>
            <a:srgbClr val="00A6FB"/>
          </a:solidFill>
          <a:ln>
            <a:noFill/>
          </a:ln>
        </p:spPr>
        <p:txBody>
          <a:bodyPr/>
          <a:lstStyle/>
          <a:p>
            <a:pPr defTabSz="685800"/>
            <a:endParaRPr lang="zh-CN" altLang="en-US" sz="1350">
              <a:solidFill>
                <a:prstClr val="black"/>
              </a:solidFill>
            </a:endParaRPr>
          </a:p>
        </p:txBody>
      </p:sp>
      <p:sp>
        <p:nvSpPr>
          <p:cNvPr id="56" name="Freeform 7"/>
          <p:cNvSpPr/>
          <p:nvPr/>
        </p:nvSpPr>
        <p:spPr bwMode="auto">
          <a:xfrm>
            <a:off x="2178050" y="1233488"/>
            <a:ext cx="4160838" cy="1951037"/>
          </a:xfrm>
          <a:custGeom>
            <a:avLst/>
            <a:gdLst>
              <a:gd name="T0" fmla="*/ 0 w 2904"/>
              <a:gd name="T1" fmla="*/ 2147483647 h 1361"/>
              <a:gd name="T2" fmla="*/ 2147483647 w 2904"/>
              <a:gd name="T3" fmla="*/ 2147483647 h 1361"/>
              <a:gd name="T4" fmla="*/ 2147483647 w 2904"/>
              <a:gd name="T5" fmla="*/ 2147483647 h 1361"/>
              <a:gd name="T6" fmla="*/ 2147483647 w 2904"/>
              <a:gd name="T7" fmla="*/ 2147483647 h 1361"/>
              <a:gd name="T8" fmla="*/ 2147483647 w 2904"/>
              <a:gd name="T9" fmla="*/ 2147483647 h 1361"/>
              <a:gd name="T10" fmla="*/ 2147483647 w 2904"/>
              <a:gd name="T11" fmla="*/ 2147483647 h 1361"/>
              <a:gd name="T12" fmla="*/ 2147483647 w 2904"/>
              <a:gd name="T13" fmla="*/ 2147483647 h 1361"/>
              <a:gd name="T14" fmla="*/ 2147483647 w 2904"/>
              <a:gd name="T15" fmla="*/ 2147483647 h 1361"/>
              <a:gd name="T16" fmla="*/ 2147483647 w 2904"/>
              <a:gd name="T17" fmla="*/ 2147483647 h 1361"/>
              <a:gd name="T18" fmla="*/ 2147483647 w 2904"/>
              <a:gd name="T19" fmla="*/ 0 h 1361"/>
              <a:gd name="T20" fmla="*/ 2147483647 w 2904"/>
              <a:gd name="T21" fmla="*/ 2147483647 h 1361"/>
              <a:gd name="T22" fmla="*/ 0 w 2904"/>
              <a:gd name="T23" fmla="*/ 2147483647 h 1361"/>
              <a:gd name="T24" fmla="*/ 0 w 2904"/>
              <a:gd name="T25" fmla="*/ 2147483647 h 1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04" h="1361">
                <a:moveTo>
                  <a:pt x="0" y="1349"/>
                </a:moveTo>
                <a:lnTo>
                  <a:pt x="239" y="904"/>
                </a:lnTo>
                <a:lnTo>
                  <a:pt x="537" y="680"/>
                </a:lnTo>
                <a:lnTo>
                  <a:pt x="827" y="904"/>
                </a:lnTo>
                <a:lnTo>
                  <a:pt x="1122" y="1125"/>
                </a:lnTo>
                <a:lnTo>
                  <a:pt x="1418" y="904"/>
                </a:lnTo>
                <a:lnTo>
                  <a:pt x="1707" y="450"/>
                </a:lnTo>
                <a:lnTo>
                  <a:pt x="2006" y="677"/>
                </a:lnTo>
                <a:lnTo>
                  <a:pt x="2650" y="230"/>
                </a:lnTo>
                <a:lnTo>
                  <a:pt x="2904" y="0"/>
                </a:lnTo>
                <a:lnTo>
                  <a:pt x="2904" y="1361"/>
                </a:lnTo>
                <a:lnTo>
                  <a:pt x="0" y="1349"/>
                </a:lnTo>
                <a:close/>
              </a:path>
            </a:pathLst>
          </a:custGeom>
          <a:solidFill>
            <a:srgbClr val="006DB1"/>
          </a:solidFill>
          <a:ln>
            <a:noFill/>
          </a:ln>
        </p:spPr>
        <p:txBody>
          <a:bodyPr/>
          <a:lstStyle/>
          <a:p>
            <a:pPr defTabSz="685800"/>
            <a:endParaRPr lang="zh-CN" altLang="en-US" sz="1350">
              <a:solidFill>
                <a:prstClr val="black"/>
              </a:solidFill>
            </a:endParaRPr>
          </a:p>
        </p:txBody>
      </p:sp>
      <p:sp>
        <p:nvSpPr>
          <p:cNvPr id="57" name="Freeform 8"/>
          <p:cNvSpPr/>
          <p:nvPr/>
        </p:nvSpPr>
        <p:spPr bwMode="auto">
          <a:xfrm>
            <a:off x="2165350" y="1887538"/>
            <a:ext cx="4173538" cy="1279525"/>
          </a:xfrm>
          <a:custGeom>
            <a:avLst/>
            <a:gdLst>
              <a:gd name="T0" fmla="*/ 0 w 2913"/>
              <a:gd name="T1" fmla="*/ 2147483647 h 893"/>
              <a:gd name="T2" fmla="*/ 2147483647 w 2913"/>
              <a:gd name="T3" fmla="*/ 2147483647 h 893"/>
              <a:gd name="T4" fmla="*/ 2147483647 w 2913"/>
              <a:gd name="T5" fmla="*/ 2147483647 h 893"/>
              <a:gd name="T6" fmla="*/ 2147483647 w 2913"/>
              <a:gd name="T7" fmla="*/ 2147483647 h 893"/>
              <a:gd name="T8" fmla="*/ 2147483647 w 2913"/>
              <a:gd name="T9" fmla="*/ 2147483647 h 893"/>
              <a:gd name="T10" fmla="*/ 2147483647 w 2913"/>
              <a:gd name="T11" fmla="*/ 2147483647 h 893"/>
              <a:gd name="T12" fmla="*/ 2147483647 w 2913"/>
              <a:gd name="T13" fmla="*/ 0 h 893"/>
              <a:gd name="T14" fmla="*/ 2147483647 w 2913"/>
              <a:gd name="T15" fmla="*/ 2147483647 h 893"/>
              <a:gd name="T16" fmla="*/ 2147483647 w 2913"/>
              <a:gd name="T17" fmla="*/ 2147483647 h 893"/>
              <a:gd name="T18" fmla="*/ 0 w 2913"/>
              <a:gd name="T19" fmla="*/ 2147483647 h 893"/>
              <a:gd name="T20" fmla="*/ 0 w 2913"/>
              <a:gd name="T21" fmla="*/ 2147483647 h 8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13" h="893">
                <a:moveTo>
                  <a:pt x="0" y="893"/>
                </a:moveTo>
                <a:lnTo>
                  <a:pt x="543" y="448"/>
                </a:lnTo>
                <a:lnTo>
                  <a:pt x="842" y="669"/>
                </a:lnTo>
                <a:lnTo>
                  <a:pt x="1131" y="448"/>
                </a:lnTo>
                <a:lnTo>
                  <a:pt x="1719" y="224"/>
                </a:lnTo>
                <a:lnTo>
                  <a:pt x="2018" y="448"/>
                </a:lnTo>
                <a:lnTo>
                  <a:pt x="2662" y="0"/>
                </a:lnTo>
                <a:lnTo>
                  <a:pt x="2913" y="224"/>
                </a:lnTo>
                <a:lnTo>
                  <a:pt x="2913" y="893"/>
                </a:lnTo>
                <a:lnTo>
                  <a:pt x="0" y="893"/>
                </a:ln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8" name="组合 57"/>
          <p:cNvGrpSpPr/>
          <p:nvPr/>
        </p:nvGrpSpPr>
        <p:grpSpPr bwMode="auto">
          <a:xfrm>
            <a:off x="2078038" y="835025"/>
            <a:ext cx="88900" cy="2379663"/>
            <a:chOff x="1146924" y="1203598"/>
            <a:chExt cx="108000" cy="2880000"/>
          </a:xfrm>
        </p:grpSpPr>
        <p:cxnSp>
          <p:nvCxnSpPr>
            <p:cNvPr id="59" name="直接连接符 58"/>
            <p:cNvCxnSpPr/>
            <p:nvPr/>
          </p:nvCxnSpPr>
          <p:spPr>
            <a:xfrm>
              <a:off x="1254924" y="1203598"/>
              <a:ext cx="0" cy="2880000"/>
            </a:xfrm>
            <a:prstGeom prst="line">
              <a:avLst/>
            </a:prstGeom>
            <a:solidFill>
              <a:srgbClr val="9C9C9C"/>
            </a:solidFill>
            <a:ln w="22225">
              <a:solidFill>
                <a:schemeClr val="bg1">
                  <a:lumMod val="65000"/>
                </a:schemeClr>
              </a:solidFill>
              <a:miter lim="800000"/>
            </a:ln>
          </p:spPr>
        </p:cxnSp>
        <p:cxnSp>
          <p:nvCxnSpPr>
            <p:cNvPr id="60" name="直接连接符 59"/>
            <p:cNvCxnSpPr/>
            <p:nvPr/>
          </p:nvCxnSpPr>
          <p:spPr>
            <a:xfrm>
              <a:off x="1146924" y="4035565"/>
              <a:ext cx="108000" cy="0"/>
            </a:xfrm>
            <a:prstGeom prst="line">
              <a:avLst/>
            </a:prstGeom>
            <a:solidFill>
              <a:srgbClr val="9C9C9C"/>
            </a:solidFill>
            <a:ln w="9525">
              <a:solidFill>
                <a:schemeClr val="bg1">
                  <a:lumMod val="65000"/>
                </a:schemeClr>
              </a:solidFill>
              <a:miter lim="800000"/>
            </a:ln>
          </p:spPr>
        </p:cxnSp>
        <p:cxnSp>
          <p:nvCxnSpPr>
            <p:cNvPr id="61" name="直接连接符 60"/>
            <p:cNvCxnSpPr/>
            <p:nvPr/>
          </p:nvCxnSpPr>
          <p:spPr>
            <a:xfrm>
              <a:off x="1146924" y="3701263"/>
              <a:ext cx="108000" cy="0"/>
            </a:xfrm>
            <a:prstGeom prst="line">
              <a:avLst/>
            </a:prstGeom>
            <a:solidFill>
              <a:srgbClr val="9C9C9C"/>
            </a:solidFill>
            <a:ln w="9525">
              <a:solidFill>
                <a:schemeClr val="bg1">
                  <a:lumMod val="65000"/>
                </a:schemeClr>
              </a:solidFill>
              <a:miter lim="800000"/>
            </a:ln>
          </p:spPr>
        </p:cxnSp>
        <p:cxnSp>
          <p:nvCxnSpPr>
            <p:cNvPr id="62" name="直接连接符 61"/>
            <p:cNvCxnSpPr/>
            <p:nvPr/>
          </p:nvCxnSpPr>
          <p:spPr>
            <a:xfrm>
              <a:off x="1146924" y="3365039"/>
              <a:ext cx="108000" cy="0"/>
            </a:xfrm>
            <a:prstGeom prst="line">
              <a:avLst/>
            </a:prstGeom>
            <a:solidFill>
              <a:srgbClr val="9C9C9C"/>
            </a:solidFill>
            <a:ln w="9525">
              <a:solidFill>
                <a:schemeClr val="bg1">
                  <a:lumMod val="65000"/>
                </a:schemeClr>
              </a:solidFill>
              <a:miter lim="800000"/>
            </a:ln>
          </p:spPr>
        </p:cxnSp>
        <p:cxnSp>
          <p:nvCxnSpPr>
            <p:cNvPr id="63" name="直接连接符 62"/>
            <p:cNvCxnSpPr/>
            <p:nvPr/>
          </p:nvCxnSpPr>
          <p:spPr>
            <a:xfrm>
              <a:off x="1146924" y="3028814"/>
              <a:ext cx="108000" cy="0"/>
            </a:xfrm>
            <a:prstGeom prst="line">
              <a:avLst/>
            </a:prstGeom>
            <a:solidFill>
              <a:srgbClr val="9C9C9C"/>
            </a:solidFill>
            <a:ln w="9525">
              <a:solidFill>
                <a:schemeClr val="bg1">
                  <a:lumMod val="65000"/>
                </a:schemeClr>
              </a:solidFill>
              <a:miter lim="800000"/>
            </a:ln>
          </p:spPr>
        </p:cxnSp>
        <p:cxnSp>
          <p:nvCxnSpPr>
            <p:cNvPr id="64" name="直接连接符 63"/>
            <p:cNvCxnSpPr/>
            <p:nvPr/>
          </p:nvCxnSpPr>
          <p:spPr>
            <a:xfrm>
              <a:off x="1146924" y="2694512"/>
              <a:ext cx="108000" cy="0"/>
            </a:xfrm>
            <a:prstGeom prst="line">
              <a:avLst/>
            </a:prstGeom>
            <a:solidFill>
              <a:srgbClr val="9C9C9C"/>
            </a:solidFill>
            <a:ln w="9525">
              <a:solidFill>
                <a:schemeClr val="bg1">
                  <a:lumMod val="65000"/>
                </a:schemeClr>
              </a:solidFill>
              <a:miter lim="800000"/>
            </a:ln>
          </p:spPr>
        </p:cxnSp>
        <p:cxnSp>
          <p:nvCxnSpPr>
            <p:cNvPr id="65" name="直接连接符 64"/>
            <p:cNvCxnSpPr/>
            <p:nvPr/>
          </p:nvCxnSpPr>
          <p:spPr>
            <a:xfrm>
              <a:off x="1146924" y="2358288"/>
              <a:ext cx="108000" cy="0"/>
            </a:xfrm>
            <a:prstGeom prst="line">
              <a:avLst/>
            </a:prstGeom>
            <a:solidFill>
              <a:srgbClr val="9C9C9C"/>
            </a:solidFill>
            <a:ln w="9525">
              <a:solidFill>
                <a:schemeClr val="bg1">
                  <a:lumMod val="65000"/>
                </a:schemeClr>
              </a:solidFill>
              <a:miter lim="800000"/>
            </a:ln>
          </p:spPr>
        </p:cxnSp>
        <p:cxnSp>
          <p:nvCxnSpPr>
            <p:cNvPr id="66" name="直接连接符 65"/>
            <p:cNvCxnSpPr/>
            <p:nvPr/>
          </p:nvCxnSpPr>
          <p:spPr>
            <a:xfrm>
              <a:off x="1146924" y="2022063"/>
              <a:ext cx="108000" cy="0"/>
            </a:xfrm>
            <a:prstGeom prst="line">
              <a:avLst/>
            </a:prstGeom>
            <a:solidFill>
              <a:srgbClr val="9C9C9C"/>
            </a:solidFill>
            <a:ln w="9525">
              <a:solidFill>
                <a:schemeClr val="bg1">
                  <a:lumMod val="65000"/>
                </a:schemeClr>
              </a:solidFill>
              <a:miter lim="800000"/>
            </a:ln>
          </p:spPr>
        </p:cxnSp>
        <p:cxnSp>
          <p:nvCxnSpPr>
            <p:cNvPr id="67" name="直接连接符 66"/>
            <p:cNvCxnSpPr/>
            <p:nvPr/>
          </p:nvCxnSpPr>
          <p:spPr>
            <a:xfrm>
              <a:off x="1146924" y="1687761"/>
              <a:ext cx="108000" cy="0"/>
            </a:xfrm>
            <a:prstGeom prst="line">
              <a:avLst/>
            </a:prstGeom>
            <a:solidFill>
              <a:srgbClr val="9C9C9C"/>
            </a:solidFill>
            <a:ln w="9525">
              <a:solidFill>
                <a:schemeClr val="bg1">
                  <a:lumMod val="65000"/>
                </a:schemeClr>
              </a:solidFill>
              <a:miter lim="800000"/>
            </a:ln>
          </p:spPr>
        </p:cxnSp>
        <p:cxnSp>
          <p:nvCxnSpPr>
            <p:cNvPr id="68" name="直接连接符 67"/>
            <p:cNvCxnSpPr/>
            <p:nvPr/>
          </p:nvCxnSpPr>
          <p:spPr>
            <a:xfrm>
              <a:off x="1146924" y="1351537"/>
              <a:ext cx="108000" cy="0"/>
            </a:xfrm>
            <a:prstGeom prst="line">
              <a:avLst/>
            </a:prstGeom>
            <a:solidFill>
              <a:srgbClr val="9C9C9C"/>
            </a:solidFill>
            <a:ln w="9525">
              <a:solidFill>
                <a:schemeClr val="bg1">
                  <a:lumMod val="65000"/>
                </a:schemeClr>
              </a:solidFill>
              <a:miter lim="800000"/>
            </a:ln>
          </p:spPr>
        </p:cxnSp>
      </p:grpSp>
      <p:sp>
        <p:nvSpPr>
          <p:cNvPr id="69" name="TextBox 68"/>
          <p:cNvSpPr txBox="1"/>
          <p:nvPr/>
        </p:nvSpPr>
        <p:spPr bwMode="auto">
          <a:xfrm>
            <a:off x="1676400" y="3055938"/>
            <a:ext cx="373063" cy="311150"/>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TextBox 69"/>
          <p:cNvSpPr txBox="1"/>
          <p:nvPr/>
        </p:nvSpPr>
        <p:spPr bwMode="auto">
          <a:xfrm>
            <a:off x="1582738" y="2508250"/>
            <a:ext cx="466725" cy="311150"/>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20%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TextBox 70"/>
          <p:cNvSpPr txBox="1"/>
          <p:nvPr/>
        </p:nvSpPr>
        <p:spPr bwMode="auto">
          <a:xfrm>
            <a:off x="1582738" y="2233613"/>
            <a:ext cx="466725" cy="312737"/>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TextBox 71"/>
          <p:cNvSpPr txBox="1"/>
          <p:nvPr/>
        </p:nvSpPr>
        <p:spPr bwMode="auto">
          <a:xfrm>
            <a:off x="1582738" y="1960563"/>
            <a:ext cx="466725" cy="312737"/>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TextBox 72"/>
          <p:cNvSpPr txBox="1"/>
          <p:nvPr/>
        </p:nvSpPr>
        <p:spPr bwMode="auto">
          <a:xfrm>
            <a:off x="1582738" y="1687513"/>
            <a:ext cx="466725" cy="311150"/>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50%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TextBox 73"/>
          <p:cNvSpPr txBox="1"/>
          <p:nvPr/>
        </p:nvSpPr>
        <p:spPr bwMode="auto">
          <a:xfrm>
            <a:off x="1582738" y="1412875"/>
            <a:ext cx="466725" cy="312738"/>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TextBox 74"/>
          <p:cNvSpPr txBox="1"/>
          <p:nvPr/>
        </p:nvSpPr>
        <p:spPr bwMode="auto">
          <a:xfrm>
            <a:off x="1582738" y="2781300"/>
            <a:ext cx="466725" cy="312738"/>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10%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TextBox 75"/>
          <p:cNvSpPr txBox="1"/>
          <p:nvPr/>
        </p:nvSpPr>
        <p:spPr bwMode="auto">
          <a:xfrm>
            <a:off x="1582738" y="1139825"/>
            <a:ext cx="466725" cy="203200"/>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70%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7" name="TextBox 76"/>
          <p:cNvSpPr txBox="1"/>
          <p:nvPr/>
        </p:nvSpPr>
        <p:spPr bwMode="auto">
          <a:xfrm>
            <a:off x="1582738" y="865188"/>
            <a:ext cx="466725" cy="204787"/>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80%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TextBox 77"/>
          <p:cNvSpPr txBox="1"/>
          <p:nvPr/>
        </p:nvSpPr>
        <p:spPr bwMode="auto">
          <a:xfrm>
            <a:off x="40211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TextBox 78"/>
          <p:cNvSpPr txBox="1"/>
          <p:nvPr/>
        </p:nvSpPr>
        <p:spPr bwMode="auto">
          <a:xfrm>
            <a:off x="37417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0" name="TextBox 79"/>
          <p:cNvSpPr txBox="1"/>
          <p:nvPr/>
        </p:nvSpPr>
        <p:spPr bwMode="auto">
          <a:xfrm>
            <a:off x="34623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1" name="TextBox 80"/>
          <p:cNvSpPr txBox="1"/>
          <p:nvPr/>
        </p:nvSpPr>
        <p:spPr bwMode="auto">
          <a:xfrm>
            <a:off x="31829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TextBox 81"/>
          <p:cNvSpPr txBox="1"/>
          <p:nvPr/>
        </p:nvSpPr>
        <p:spPr bwMode="auto">
          <a:xfrm>
            <a:off x="29035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TextBox 82"/>
          <p:cNvSpPr txBox="1"/>
          <p:nvPr/>
        </p:nvSpPr>
        <p:spPr bwMode="auto">
          <a:xfrm>
            <a:off x="43005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4" name="TextBox 83"/>
          <p:cNvSpPr txBox="1"/>
          <p:nvPr/>
        </p:nvSpPr>
        <p:spPr bwMode="auto">
          <a:xfrm>
            <a:off x="26241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TextBox 84"/>
          <p:cNvSpPr txBox="1"/>
          <p:nvPr/>
        </p:nvSpPr>
        <p:spPr bwMode="auto">
          <a:xfrm>
            <a:off x="23447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6" name="TextBox 85"/>
          <p:cNvSpPr txBox="1"/>
          <p:nvPr/>
        </p:nvSpPr>
        <p:spPr bwMode="auto">
          <a:xfrm>
            <a:off x="5976938" y="3222625"/>
            <a:ext cx="246062"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TextBox 86"/>
          <p:cNvSpPr txBox="1"/>
          <p:nvPr/>
        </p:nvSpPr>
        <p:spPr bwMode="auto">
          <a:xfrm>
            <a:off x="5697538" y="3222625"/>
            <a:ext cx="246062"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8" name="TextBox 87"/>
          <p:cNvSpPr txBox="1"/>
          <p:nvPr/>
        </p:nvSpPr>
        <p:spPr bwMode="auto">
          <a:xfrm>
            <a:off x="5418138" y="3222625"/>
            <a:ext cx="246062"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9" name="TextBox 88"/>
          <p:cNvSpPr txBox="1"/>
          <p:nvPr/>
        </p:nvSpPr>
        <p:spPr bwMode="auto">
          <a:xfrm>
            <a:off x="51387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0" name="TextBox 89"/>
          <p:cNvSpPr txBox="1"/>
          <p:nvPr/>
        </p:nvSpPr>
        <p:spPr bwMode="auto">
          <a:xfrm>
            <a:off x="48593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90"/>
          <p:cNvSpPr txBox="1"/>
          <p:nvPr/>
        </p:nvSpPr>
        <p:spPr bwMode="auto">
          <a:xfrm>
            <a:off x="45799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2" name="组合 91"/>
          <p:cNvGrpSpPr/>
          <p:nvPr/>
        </p:nvGrpSpPr>
        <p:grpSpPr bwMode="auto">
          <a:xfrm>
            <a:off x="2165350" y="3090863"/>
            <a:ext cx="4533900" cy="88900"/>
            <a:chOff x="2164733" y="3090469"/>
            <a:chExt cx="4534809" cy="89258"/>
          </a:xfrm>
        </p:grpSpPr>
        <p:cxnSp>
          <p:nvCxnSpPr>
            <p:cNvPr id="93" name="直接连接符 92"/>
            <p:cNvCxnSpPr/>
            <p:nvPr/>
          </p:nvCxnSpPr>
          <p:spPr>
            <a:xfrm>
              <a:off x="2164733" y="3176539"/>
              <a:ext cx="4534809" cy="0"/>
            </a:xfrm>
            <a:prstGeom prst="line">
              <a:avLst/>
            </a:prstGeom>
            <a:solidFill>
              <a:srgbClr val="9C9C9C"/>
            </a:solidFill>
            <a:ln w="22225">
              <a:solidFill>
                <a:schemeClr val="bg1">
                  <a:lumMod val="65000"/>
                </a:schemeClr>
              </a:solidFill>
              <a:miter lim="800000"/>
            </a:ln>
          </p:spPr>
        </p:cxnSp>
        <p:grpSp>
          <p:nvGrpSpPr>
            <p:cNvPr id="94" name="组合 93"/>
            <p:cNvGrpSpPr/>
            <p:nvPr/>
          </p:nvGrpSpPr>
          <p:grpSpPr bwMode="auto">
            <a:xfrm>
              <a:off x="2465377" y="3090469"/>
              <a:ext cx="3874767" cy="89258"/>
              <a:chOff x="1838738" y="3789609"/>
              <a:chExt cx="4688469" cy="108002"/>
            </a:xfrm>
          </p:grpSpPr>
          <p:cxnSp>
            <p:nvCxnSpPr>
              <p:cNvPr id="95" name="直接连接符 94"/>
              <p:cNvCxnSpPr/>
              <p:nvPr/>
            </p:nvCxnSpPr>
            <p:spPr>
              <a:xfrm rot="5400000" flipV="1">
                <a:off x="4485369" y="3843610"/>
                <a:ext cx="108002" cy="0"/>
              </a:xfrm>
              <a:prstGeom prst="line">
                <a:avLst/>
              </a:prstGeom>
              <a:solidFill>
                <a:srgbClr val="9C9C9C"/>
              </a:solidFill>
              <a:ln w="9525">
                <a:solidFill>
                  <a:schemeClr val="bg1">
                    <a:lumMod val="65000"/>
                  </a:schemeClr>
                </a:solidFill>
                <a:miter lim="800000"/>
              </a:ln>
            </p:spPr>
          </p:cxnSp>
          <p:cxnSp>
            <p:nvCxnSpPr>
              <p:cNvPr id="96" name="直接连接符 95"/>
              <p:cNvCxnSpPr/>
              <p:nvPr/>
            </p:nvCxnSpPr>
            <p:spPr>
              <a:xfrm rot="5400000" flipV="1">
                <a:off x="4149147" y="3843610"/>
                <a:ext cx="108002" cy="0"/>
              </a:xfrm>
              <a:prstGeom prst="line">
                <a:avLst/>
              </a:prstGeom>
              <a:solidFill>
                <a:srgbClr val="9C9C9C"/>
              </a:solidFill>
              <a:ln w="9525">
                <a:solidFill>
                  <a:schemeClr val="bg1">
                    <a:lumMod val="65000"/>
                  </a:schemeClr>
                </a:solidFill>
                <a:miter lim="800000"/>
              </a:ln>
            </p:spPr>
          </p:cxnSp>
          <p:cxnSp>
            <p:nvCxnSpPr>
              <p:cNvPr id="97" name="直接连接符 96"/>
              <p:cNvCxnSpPr/>
              <p:nvPr/>
            </p:nvCxnSpPr>
            <p:spPr>
              <a:xfrm rot="5400000" flipV="1">
                <a:off x="3811006" y="3843610"/>
                <a:ext cx="108002" cy="0"/>
              </a:xfrm>
              <a:prstGeom prst="line">
                <a:avLst/>
              </a:prstGeom>
              <a:solidFill>
                <a:srgbClr val="9C9C9C"/>
              </a:solidFill>
              <a:ln w="9525">
                <a:solidFill>
                  <a:schemeClr val="bg1">
                    <a:lumMod val="65000"/>
                  </a:schemeClr>
                </a:solidFill>
                <a:miter lim="800000"/>
              </a:ln>
            </p:spPr>
          </p:cxnSp>
          <p:cxnSp>
            <p:nvCxnSpPr>
              <p:cNvPr id="98" name="直接连接符 97"/>
              <p:cNvCxnSpPr/>
              <p:nvPr/>
            </p:nvCxnSpPr>
            <p:spPr>
              <a:xfrm rot="5400000" flipV="1">
                <a:off x="3472864" y="3843610"/>
                <a:ext cx="108002" cy="0"/>
              </a:xfrm>
              <a:prstGeom prst="line">
                <a:avLst/>
              </a:prstGeom>
              <a:solidFill>
                <a:srgbClr val="9C9C9C"/>
              </a:solidFill>
              <a:ln w="9525">
                <a:solidFill>
                  <a:schemeClr val="bg1">
                    <a:lumMod val="65000"/>
                  </a:schemeClr>
                </a:solidFill>
                <a:miter lim="800000"/>
              </a:ln>
            </p:spPr>
          </p:cxnSp>
          <p:cxnSp>
            <p:nvCxnSpPr>
              <p:cNvPr id="99" name="直接连接符 98"/>
              <p:cNvCxnSpPr/>
              <p:nvPr/>
            </p:nvCxnSpPr>
            <p:spPr>
              <a:xfrm rot="5400000" flipV="1">
                <a:off x="3134722" y="3843610"/>
                <a:ext cx="108002" cy="0"/>
              </a:xfrm>
              <a:prstGeom prst="line">
                <a:avLst/>
              </a:prstGeom>
              <a:solidFill>
                <a:srgbClr val="9C9C9C"/>
              </a:solidFill>
              <a:ln w="9525">
                <a:solidFill>
                  <a:schemeClr val="bg1">
                    <a:lumMod val="65000"/>
                  </a:schemeClr>
                </a:solidFill>
                <a:miter lim="800000"/>
              </a:ln>
            </p:spPr>
          </p:cxnSp>
          <p:cxnSp>
            <p:nvCxnSpPr>
              <p:cNvPr id="100" name="直接连接符 99"/>
              <p:cNvCxnSpPr/>
              <p:nvPr/>
            </p:nvCxnSpPr>
            <p:spPr>
              <a:xfrm rot="5400000" flipV="1">
                <a:off x="2796580" y="3843610"/>
                <a:ext cx="108002" cy="0"/>
              </a:xfrm>
              <a:prstGeom prst="line">
                <a:avLst/>
              </a:prstGeom>
              <a:solidFill>
                <a:srgbClr val="9C9C9C"/>
              </a:solidFill>
              <a:ln w="9525">
                <a:solidFill>
                  <a:schemeClr val="bg1">
                    <a:lumMod val="65000"/>
                  </a:schemeClr>
                </a:solidFill>
                <a:miter lim="800000"/>
              </a:ln>
            </p:spPr>
          </p:cxnSp>
          <p:cxnSp>
            <p:nvCxnSpPr>
              <p:cNvPr id="101" name="直接连接符 100"/>
              <p:cNvCxnSpPr/>
              <p:nvPr/>
            </p:nvCxnSpPr>
            <p:spPr>
              <a:xfrm rot="5400000" flipV="1">
                <a:off x="2460360" y="3843610"/>
                <a:ext cx="108002" cy="0"/>
              </a:xfrm>
              <a:prstGeom prst="line">
                <a:avLst/>
              </a:prstGeom>
              <a:solidFill>
                <a:srgbClr val="9C9C9C"/>
              </a:solidFill>
              <a:ln w="9525">
                <a:solidFill>
                  <a:schemeClr val="bg1">
                    <a:lumMod val="65000"/>
                  </a:schemeClr>
                </a:solidFill>
                <a:miter lim="800000"/>
              </a:ln>
            </p:spPr>
          </p:cxnSp>
          <p:cxnSp>
            <p:nvCxnSpPr>
              <p:cNvPr id="102" name="直接连接符 101"/>
              <p:cNvCxnSpPr/>
              <p:nvPr/>
            </p:nvCxnSpPr>
            <p:spPr>
              <a:xfrm rot="5400000" flipV="1">
                <a:off x="2122218" y="3843610"/>
                <a:ext cx="108002" cy="0"/>
              </a:xfrm>
              <a:prstGeom prst="line">
                <a:avLst/>
              </a:prstGeom>
              <a:solidFill>
                <a:srgbClr val="9C9C9C"/>
              </a:solidFill>
              <a:ln w="9525">
                <a:solidFill>
                  <a:schemeClr val="bg1">
                    <a:lumMod val="65000"/>
                  </a:schemeClr>
                </a:solidFill>
                <a:miter lim="800000"/>
              </a:ln>
            </p:spPr>
          </p:cxnSp>
          <p:cxnSp>
            <p:nvCxnSpPr>
              <p:cNvPr id="103" name="直接连接符 102"/>
              <p:cNvCxnSpPr/>
              <p:nvPr/>
            </p:nvCxnSpPr>
            <p:spPr>
              <a:xfrm rot="5400000" flipV="1">
                <a:off x="1784076" y="3843610"/>
                <a:ext cx="108002" cy="0"/>
              </a:xfrm>
              <a:prstGeom prst="line">
                <a:avLst/>
              </a:prstGeom>
              <a:solidFill>
                <a:srgbClr val="9C9C9C"/>
              </a:solidFill>
              <a:ln w="9525">
                <a:solidFill>
                  <a:schemeClr val="bg1">
                    <a:lumMod val="65000"/>
                  </a:schemeClr>
                </a:solidFill>
                <a:miter lim="800000"/>
              </a:ln>
            </p:spPr>
          </p:cxnSp>
          <p:cxnSp>
            <p:nvCxnSpPr>
              <p:cNvPr id="104" name="直接连接符 103"/>
              <p:cNvCxnSpPr/>
              <p:nvPr/>
            </p:nvCxnSpPr>
            <p:spPr>
              <a:xfrm rot="5400000" flipV="1">
                <a:off x="6174156" y="3843610"/>
                <a:ext cx="108002" cy="0"/>
              </a:xfrm>
              <a:prstGeom prst="line">
                <a:avLst/>
              </a:prstGeom>
              <a:solidFill>
                <a:srgbClr val="9C9C9C"/>
              </a:solidFill>
              <a:ln w="9525">
                <a:solidFill>
                  <a:schemeClr val="bg1">
                    <a:lumMod val="65000"/>
                  </a:schemeClr>
                </a:solidFill>
                <a:miter lim="800000"/>
              </a:ln>
            </p:spPr>
          </p:cxnSp>
          <p:cxnSp>
            <p:nvCxnSpPr>
              <p:cNvPr id="105" name="直接连接符 104"/>
              <p:cNvCxnSpPr/>
              <p:nvPr/>
            </p:nvCxnSpPr>
            <p:spPr>
              <a:xfrm rot="5400000" flipV="1">
                <a:off x="5836014" y="3843610"/>
                <a:ext cx="108002" cy="0"/>
              </a:xfrm>
              <a:prstGeom prst="line">
                <a:avLst/>
              </a:prstGeom>
              <a:solidFill>
                <a:srgbClr val="9C9C9C"/>
              </a:solidFill>
              <a:ln w="9525">
                <a:solidFill>
                  <a:schemeClr val="bg1">
                    <a:lumMod val="65000"/>
                  </a:schemeClr>
                </a:solidFill>
                <a:miter lim="800000"/>
              </a:ln>
            </p:spPr>
          </p:cxnSp>
          <p:cxnSp>
            <p:nvCxnSpPr>
              <p:cNvPr id="106" name="直接连接符 105"/>
              <p:cNvCxnSpPr/>
              <p:nvPr/>
            </p:nvCxnSpPr>
            <p:spPr>
              <a:xfrm rot="5400000" flipV="1">
                <a:off x="5499794" y="3843610"/>
                <a:ext cx="108002" cy="0"/>
              </a:xfrm>
              <a:prstGeom prst="line">
                <a:avLst/>
              </a:prstGeom>
              <a:solidFill>
                <a:srgbClr val="9C9C9C"/>
              </a:solidFill>
              <a:ln w="9525">
                <a:solidFill>
                  <a:schemeClr val="bg1">
                    <a:lumMod val="65000"/>
                  </a:schemeClr>
                </a:solidFill>
                <a:miter lim="800000"/>
              </a:ln>
            </p:spPr>
          </p:cxnSp>
          <p:cxnSp>
            <p:nvCxnSpPr>
              <p:cNvPr id="107" name="直接连接符 106"/>
              <p:cNvCxnSpPr/>
              <p:nvPr/>
            </p:nvCxnSpPr>
            <p:spPr>
              <a:xfrm rot="5400000" flipV="1">
                <a:off x="5161652" y="3843610"/>
                <a:ext cx="108002" cy="0"/>
              </a:xfrm>
              <a:prstGeom prst="line">
                <a:avLst/>
              </a:prstGeom>
              <a:solidFill>
                <a:srgbClr val="9C9C9C"/>
              </a:solidFill>
              <a:ln w="9525">
                <a:solidFill>
                  <a:schemeClr val="bg1">
                    <a:lumMod val="65000"/>
                  </a:schemeClr>
                </a:solidFill>
                <a:miter lim="800000"/>
              </a:ln>
            </p:spPr>
          </p:cxnSp>
          <p:cxnSp>
            <p:nvCxnSpPr>
              <p:cNvPr id="108" name="直接连接符 107"/>
              <p:cNvCxnSpPr/>
              <p:nvPr/>
            </p:nvCxnSpPr>
            <p:spPr>
              <a:xfrm rot="5400000" flipV="1">
                <a:off x="4823511" y="3843610"/>
                <a:ext cx="108002" cy="0"/>
              </a:xfrm>
              <a:prstGeom prst="line">
                <a:avLst/>
              </a:prstGeom>
              <a:solidFill>
                <a:srgbClr val="9C9C9C"/>
              </a:solidFill>
              <a:ln w="9525">
                <a:solidFill>
                  <a:schemeClr val="bg1">
                    <a:lumMod val="65000"/>
                  </a:schemeClr>
                </a:solidFill>
                <a:miter lim="800000"/>
              </a:ln>
            </p:spPr>
          </p:cxnSp>
          <p:cxnSp>
            <p:nvCxnSpPr>
              <p:cNvPr id="109" name="直接连接符 108"/>
              <p:cNvCxnSpPr/>
              <p:nvPr/>
            </p:nvCxnSpPr>
            <p:spPr>
              <a:xfrm rot="5400000" flipV="1">
                <a:off x="6473873" y="3843610"/>
                <a:ext cx="108002" cy="0"/>
              </a:xfrm>
              <a:prstGeom prst="line">
                <a:avLst/>
              </a:prstGeom>
              <a:solidFill>
                <a:srgbClr val="9C9C9C"/>
              </a:solidFill>
              <a:ln w="9525">
                <a:solidFill>
                  <a:schemeClr val="bg1">
                    <a:lumMod val="65000"/>
                  </a:schemeClr>
                </a:solidFill>
                <a:miter lim="800000"/>
              </a:ln>
            </p:spPr>
          </p:cxnSp>
        </p:grpSp>
      </p:grpSp>
      <p:sp>
        <p:nvSpPr>
          <p:cNvPr id="110" name="TextBox 109"/>
          <p:cNvSpPr txBox="1"/>
          <p:nvPr/>
        </p:nvSpPr>
        <p:spPr bwMode="auto">
          <a:xfrm>
            <a:off x="6223000"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TextBox 110"/>
          <p:cNvSpPr txBox="1"/>
          <p:nvPr/>
        </p:nvSpPr>
        <p:spPr bwMode="auto">
          <a:xfrm>
            <a:off x="2517775" y="1846263"/>
            <a:ext cx="788988" cy="228600"/>
          </a:xfrm>
          <a:prstGeom prst="rect">
            <a:avLst/>
          </a:prstGeom>
          <a:noFill/>
        </p:spPr>
        <p:txBody>
          <a:bodyPr wrap="none">
            <a:spAutoFit/>
          </a:bodyPr>
          <a:lstStyle>
            <a:defPPr>
              <a:defRPr lang="zh-CN"/>
            </a:defPPr>
            <a:lvl1pPr algn="ctr" fontAlgn="auto">
              <a:spcBef>
                <a:spcPts val="0"/>
              </a:spcBef>
              <a:spcAft>
                <a:spcPts val="0"/>
              </a:spcAft>
              <a:defRPr sz="12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50000"/>
                    <a:lumOff val="50000"/>
                  </a:prstClr>
                </a:solidFill>
              </a:rPr>
              <a:t>添加标题</a:t>
            </a:r>
            <a:endParaRPr lang="zh-CN" altLang="en-US" dirty="0">
              <a:solidFill>
                <a:prstClr val="black">
                  <a:lumMod val="50000"/>
                  <a:lumOff val="50000"/>
                </a:prstClr>
              </a:solidFill>
            </a:endParaRPr>
          </a:p>
        </p:txBody>
      </p:sp>
      <p:sp>
        <p:nvSpPr>
          <p:cNvPr id="112" name="TextBox 111"/>
          <p:cNvSpPr txBox="1"/>
          <p:nvPr/>
        </p:nvSpPr>
        <p:spPr bwMode="auto">
          <a:xfrm>
            <a:off x="4251325" y="1160463"/>
            <a:ext cx="787400" cy="230187"/>
          </a:xfrm>
          <a:prstGeom prst="rect">
            <a:avLst/>
          </a:prstGeom>
          <a:noFill/>
        </p:spPr>
        <p:txBody>
          <a:bodyPr wrap="none">
            <a:spAutoFit/>
          </a:bodyPr>
          <a:lstStyle>
            <a:defPPr>
              <a:defRPr lang="zh-CN"/>
            </a:defPPr>
            <a:lvl1pPr algn="ctr" fontAlgn="auto">
              <a:spcBef>
                <a:spcPts val="0"/>
              </a:spcBef>
              <a:spcAft>
                <a:spcPts val="0"/>
              </a:spcAft>
              <a:defRPr sz="12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50000"/>
                    <a:lumOff val="50000"/>
                  </a:prstClr>
                </a:solidFill>
              </a:rPr>
              <a:t>添加标题</a:t>
            </a:r>
            <a:endParaRPr lang="zh-CN" altLang="en-US" dirty="0">
              <a:solidFill>
                <a:prstClr val="black">
                  <a:lumMod val="50000"/>
                  <a:lumOff val="50000"/>
                </a:prstClr>
              </a:solidFill>
            </a:endParaRPr>
          </a:p>
        </p:txBody>
      </p:sp>
      <p:sp>
        <p:nvSpPr>
          <p:cNvPr id="113" name="TextBox 112"/>
          <p:cNvSpPr txBox="1"/>
          <p:nvPr/>
        </p:nvSpPr>
        <p:spPr bwMode="auto">
          <a:xfrm>
            <a:off x="5634038" y="863600"/>
            <a:ext cx="787400" cy="228600"/>
          </a:xfrm>
          <a:prstGeom prst="rect">
            <a:avLst/>
          </a:prstGeom>
          <a:noFill/>
        </p:spPr>
        <p:txBody>
          <a:bodyPr wrap="none">
            <a:spAutoFit/>
          </a:bodyPr>
          <a:lstStyle>
            <a:defPPr>
              <a:defRPr lang="zh-CN"/>
            </a:defPPr>
            <a:lvl1pPr algn="ctr" fontAlgn="auto">
              <a:spcBef>
                <a:spcPts val="0"/>
              </a:spcBef>
              <a:spcAft>
                <a:spcPts val="0"/>
              </a:spcAft>
              <a:defRPr sz="12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50000"/>
                    <a:lumOff val="50000"/>
                  </a:prstClr>
                </a:solidFill>
              </a:rPr>
              <a:t>添加标题</a:t>
            </a:r>
            <a:endParaRPr lang="zh-CN" altLang="en-US" dirty="0">
              <a:solidFill>
                <a:prstClr val="black">
                  <a:lumMod val="50000"/>
                  <a:lumOff val="50000"/>
                </a:prstClr>
              </a:solidFill>
            </a:endParaRPr>
          </a:p>
        </p:txBody>
      </p:sp>
      <p:sp>
        <p:nvSpPr>
          <p:cNvPr id="114" name="矩形 113"/>
          <p:cNvSpPr>
            <a:spLocks noChangeArrowheads="1"/>
          </p:cNvSpPr>
          <p:nvPr/>
        </p:nvSpPr>
        <p:spPr bwMode="auto">
          <a:xfrm>
            <a:off x="6926263" y="2987675"/>
            <a:ext cx="117475" cy="117475"/>
          </a:xfrm>
          <a:prstGeom prst="rect">
            <a:avLst/>
          </a:prstGeom>
          <a:solidFill>
            <a:srgbClr val="00A6FB"/>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600">
              <a:solidFill>
                <a:prstClr val="black"/>
              </a:solidFill>
            </a:endParaRPr>
          </a:p>
        </p:txBody>
      </p:sp>
      <p:sp>
        <p:nvSpPr>
          <p:cNvPr id="115" name="矩形 114"/>
          <p:cNvSpPr>
            <a:spLocks noChangeArrowheads="1"/>
          </p:cNvSpPr>
          <p:nvPr/>
        </p:nvSpPr>
        <p:spPr bwMode="auto">
          <a:xfrm>
            <a:off x="6926263" y="2743200"/>
            <a:ext cx="117475" cy="117475"/>
          </a:xfrm>
          <a:prstGeom prst="rect">
            <a:avLst/>
          </a:prstGeom>
          <a:solidFill>
            <a:srgbClr val="006DB1"/>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600">
              <a:solidFill>
                <a:prstClr val="black"/>
              </a:solidFill>
            </a:endParaRPr>
          </a:p>
        </p:txBody>
      </p:sp>
      <p:sp>
        <p:nvSpPr>
          <p:cNvPr id="116" name="矩形 115"/>
          <p:cNvSpPr>
            <a:spLocks noChangeArrowheads="1"/>
          </p:cNvSpPr>
          <p:nvPr/>
        </p:nvSpPr>
        <p:spPr bwMode="auto">
          <a:xfrm>
            <a:off x="6926263" y="2497138"/>
            <a:ext cx="117475" cy="117475"/>
          </a:xfrm>
          <a:prstGeom prst="rect">
            <a:avLst/>
          </a:prstGeom>
          <a:solidFill>
            <a:srgbClr val="E34847"/>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600">
              <a:solidFill>
                <a:prstClr val="black"/>
              </a:solidFill>
            </a:endParaRPr>
          </a:p>
        </p:txBody>
      </p:sp>
      <p:sp>
        <p:nvSpPr>
          <p:cNvPr id="117" name="TextBox 692"/>
          <p:cNvSpPr txBox="1"/>
          <p:nvPr/>
        </p:nvSpPr>
        <p:spPr bwMode="auto">
          <a:xfrm>
            <a:off x="7043738" y="2441575"/>
            <a:ext cx="746125" cy="215900"/>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100" spc="300" dirty="0" smtClean="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1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8" name="TextBox 692"/>
          <p:cNvSpPr txBox="1"/>
          <p:nvPr/>
        </p:nvSpPr>
        <p:spPr bwMode="auto">
          <a:xfrm>
            <a:off x="7043738" y="2692400"/>
            <a:ext cx="746125" cy="217488"/>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100" spc="300" dirty="0" smtClean="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1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9" name="TextBox 692"/>
          <p:cNvSpPr txBox="1"/>
          <p:nvPr/>
        </p:nvSpPr>
        <p:spPr bwMode="auto">
          <a:xfrm>
            <a:off x="7043738" y="2944813"/>
            <a:ext cx="746125" cy="215900"/>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100" spc="300" dirty="0" smtClean="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1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50" name="组合 149"/>
          <p:cNvGrpSpPr/>
          <p:nvPr/>
        </p:nvGrpSpPr>
        <p:grpSpPr>
          <a:xfrm>
            <a:off x="787400" y="3680099"/>
            <a:ext cx="7704138" cy="1016645"/>
            <a:chOff x="787400" y="3680099"/>
            <a:chExt cx="7704138" cy="1016645"/>
          </a:xfrm>
        </p:grpSpPr>
        <p:sp>
          <p:nvSpPr>
            <p:cNvPr id="121" name="矩形 1"/>
            <p:cNvSpPr>
              <a:spLocks noChangeArrowheads="1"/>
            </p:cNvSpPr>
            <p:nvPr/>
          </p:nvSpPr>
          <p:spPr bwMode="auto">
            <a:xfrm>
              <a:off x="787400" y="4083050"/>
              <a:ext cx="7704138"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685800">
                <a:lnSpc>
                  <a:spcPct val="150000"/>
                </a:lnSpc>
                <a:defRPr/>
              </a:pP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设计机构。拥有国内顶尖的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展示效果。</a:t>
              </a:r>
              <a:endPar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122" name="直接连接符 121"/>
            <p:cNvCxnSpPr/>
            <p:nvPr/>
          </p:nvCxnSpPr>
          <p:spPr>
            <a:xfrm>
              <a:off x="893763" y="4123055"/>
              <a:ext cx="7529512"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832803" y="3680099"/>
              <a:ext cx="2236510" cy="418191"/>
            </a:xfrm>
            <a:prstGeom prst="rect">
              <a:avLst/>
            </a:prstGeom>
          </p:spPr>
          <p:txBody>
            <a:bodyPr wrap="none">
              <a:spAutoFit/>
            </a:bodyPr>
            <a:lstStyle/>
            <a:p>
              <a:pPr algn="just" defTabSz="685800">
                <a:lnSpc>
                  <a:spcPct val="150000"/>
                </a:lnSpc>
                <a:buClr>
                  <a:srgbClr val="0070C0"/>
                </a:buClr>
              </a:pPr>
              <a:r>
                <a:rPr lang="zh-CN" altLang="zh-CN" sz="16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152" name="矩形 151"/>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right)">
                                      <p:cBhvr>
                                        <p:cTn id="7" dur="500"/>
                                        <p:tgtEl>
                                          <p:spTgt spid="5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wipe(right)">
                                      <p:cBhvr>
                                        <p:cTn id="13" dur="500"/>
                                        <p:tgtEl>
                                          <p:spTgt spid="7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right)">
                                      <p:cBhvr>
                                        <p:cTn id="19" dur="500"/>
                                        <p:tgtEl>
                                          <p:spTgt spid="7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500"/>
                                        <p:tgtEl>
                                          <p:spTgt spid="74"/>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right)">
                                      <p:cBhvr>
                                        <p:cTn id="28" dur="500"/>
                                        <p:tgtEl>
                                          <p:spTgt spid="76"/>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ipe(right)">
                                      <p:cBhvr>
                                        <p:cTn id="34" dur="500"/>
                                        <p:tgtEl>
                                          <p:spTgt spid="69"/>
                                        </p:tgtEl>
                                      </p:cBhvr>
                                    </p:animEffect>
                                  </p:childTnLst>
                                </p:cTn>
                              </p:par>
                              <p:par>
                                <p:cTn id="35" presetID="22" presetClass="entr" presetSubtype="4"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down)">
                                      <p:cBhvr>
                                        <p:cTn id="37" dur="500"/>
                                        <p:tgtEl>
                                          <p:spTgt spid="92"/>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down)">
                                      <p:cBhvr>
                                        <p:cTn id="40" dur="500"/>
                                        <p:tgtEl>
                                          <p:spTgt spid="7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down)">
                                      <p:cBhvr>
                                        <p:cTn id="43" dur="500"/>
                                        <p:tgtEl>
                                          <p:spTgt spid="7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down)">
                                      <p:cBhvr>
                                        <p:cTn id="46" dur="500"/>
                                        <p:tgtEl>
                                          <p:spTgt spid="8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down)">
                                      <p:cBhvr>
                                        <p:cTn id="49" dur="500"/>
                                        <p:tgtEl>
                                          <p:spTgt spid="8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wipe(down)">
                                      <p:cBhvr>
                                        <p:cTn id="52" dur="500"/>
                                        <p:tgtEl>
                                          <p:spTgt spid="8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wipe(down)">
                                      <p:cBhvr>
                                        <p:cTn id="55" dur="500"/>
                                        <p:tgtEl>
                                          <p:spTgt spid="83"/>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wipe(down)">
                                      <p:cBhvr>
                                        <p:cTn id="58" dur="500"/>
                                        <p:tgtEl>
                                          <p:spTgt spid="8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wipe(down)">
                                      <p:cBhvr>
                                        <p:cTn id="61" dur="500"/>
                                        <p:tgtEl>
                                          <p:spTgt spid="8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wipe(down)">
                                      <p:cBhvr>
                                        <p:cTn id="64" dur="500"/>
                                        <p:tgtEl>
                                          <p:spTgt spid="8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wipe(down)">
                                      <p:cBhvr>
                                        <p:cTn id="67" dur="500"/>
                                        <p:tgtEl>
                                          <p:spTgt spid="87"/>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wipe(down)">
                                      <p:cBhvr>
                                        <p:cTn id="70" dur="500"/>
                                        <p:tgtEl>
                                          <p:spTgt spid="8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animEffect transition="in" filter="wipe(down)">
                                      <p:cBhvr>
                                        <p:cTn id="73" dur="500"/>
                                        <p:tgtEl>
                                          <p:spTgt spid="8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wipe(down)">
                                      <p:cBhvr>
                                        <p:cTn id="76" dur="500"/>
                                        <p:tgtEl>
                                          <p:spTgt spid="9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wipe(down)">
                                      <p:cBhvr>
                                        <p:cTn id="79" dur="500"/>
                                        <p:tgtEl>
                                          <p:spTgt spid="91"/>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10"/>
                                        </p:tgtEl>
                                        <p:attrNameLst>
                                          <p:attrName>style.visibility</p:attrName>
                                        </p:attrNameLst>
                                      </p:cBhvr>
                                      <p:to>
                                        <p:strVal val="visible"/>
                                      </p:to>
                                    </p:set>
                                    <p:animEffect transition="in" filter="wipe(down)">
                                      <p:cBhvr>
                                        <p:cTn id="82" dur="500"/>
                                        <p:tgtEl>
                                          <p:spTgt spid="110"/>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left)">
                                      <p:cBhvr>
                                        <p:cTn id="85" dur="500"/>
                                        <p:tgtEl>
                                          <p:spTgt spid="55"/>
                                        </p:tgtEl>
                                      </p:cBhvr>
                                    </p:animEffect>
                                  </p:childTnLst>
                                </p:cTn>
                              </p:par>
                              <p:par>
                                <p:cTn id="86" presetID="10" presetClass="entr" presetSubtype="0" fill="hold" grpId="0" nodeType="withEffect">
                                  <p:stCondLst>
                                    <p:cond delay="100"/>
                                  </p:stCondLst>
                                  <p:childTnLst>
                                    <p:set>
                                      <p:cBhvr>
                                        <p:cTn id="87" dur="1" fill="hold">
                                          <p:stCondLst>
                                            <p:cond delay="0"/>
                                          </p:stCondLst>
                                        </p:cTn>
                                        <p:tgtEl>
                                          <p:spTgt spid="112"/>
                                        </p:tgtEl>
                                        <p:attrNameLst>
                                          <p:attrName>style.visibility</p:attrName>
                                        </p:attrNameLst>
                                      </p:cBhvr>
                                      <p:to>
                                        <p:strVal val="visible"/>
                                      </p:to>
                                    </p:set>
                                    <p:animEffect transition="in" filter="fade">
                                      <p:cBhvr>
                                        <p:cTn id="88" dur="500"/>
                                        <p:tgtEl>
                                          <p:spTgt spid="112"/>
                                        </p:tgtEl>
                                      </p:cBhvr>
                                    </p:animEffect>
                                  </p:childTnLst>
                                </p:cTn>
                              </p:par>
                              <p:par>
                                <p:cTn id="89" presetID="22" presetClass="entr" presetSubtype="8" fill="hold" grpId="0" nodeType="withEffect">
                                  <p:stCondLst>
                                    <p:cond delay="300"/>
                                  </p:stCondLst>
                                  <p:childTnLst>
                                    <p:set>
                                      <p:cBhvr>
                                        <p:cTn id="90" dur="1" fill="hold">
                                          <p:stCondLst>
                                            <p:cond delay="0"/>
                                          </p:stCondLst>
                                        </p:cTn>
                                        <p:tgtEl>
                                          <p:spTgt spid="56"/>
                                        </p:tgtEl>
                                        <p:attrNameLst>
                                          <p:attrName>style.visibility</p:attrName>
                                        </p:attrNameLst>
                                      </p:cBhvr>
                                      <p:to>
                                        <p:strVal val="visible"/>
                                      </p:to>
                                    </p:set>
                                    <p:animEffect transition="in" filter="wipe(left)">
                                      <p:cBhvr>
                                        <p:cTn id="91" dur="500"/>
                                        <p:tgtEl>
                                          <p:spTgt spid="56"/>
                                        </p:tgtEl>
                                      </p:cBhvr>
                                    </p:animEffect>
                                  </p:childTnLst>
                                </p:cTn>
                              </p:par>
                              <p:par>
                                <p:cTn id="92" presetID="10" presetClass="entr" presetSubtype="0" fill="hold" grpId="0" nodeType="withEffect">
                                  <p:stCondLst>
                                    <p:cond delay="300"/>
                                  </p:stCondLst>
                                  <p:childTnLst>
                                    <p:set>
                                      <p:cBhvr>
                                        <p:cTn id="93" dur="1" fill="hold">
                                          <p:stCondLst>
                                            <p:cond delay="0"/>
                                          </p:stCondLst>
                                        </p:cTn>
                                        <p:tgtEl>
                                          <p:spTgt spid="113"/>
                                        </p:tgtEl>
                                        <p:attrNameLst>
                                          <p:attrName>style.visibility</p:attrName>
                                        </p:attrNameLst>
                                      </p:cBhvr>
                                      <p:to>
                                        <p:strVal val="visible"/>
                                      </p:to>
                                    </p:set>
                                    <p:animEffect transition="in" filter="fade">
                                      <p:cBhvr>
                                        <p:cTn id="94" dur="500"/>
                                        <p:tgtEl>
                                          <p:spTgt spid="113"/>
                                        </p:tgtEl>
                                      </p:cBhvr>
                                    </p:animEffect>
                                  </p:childTnLst>
                                </p:cTn>
                              </p:par>
                              <p:par>
                                <p:cTn id="95" presetID="22" presetClass="entr" presetSubtype="8" fill="hold" grpId="0" nodeType="withEffect">
                                  <p:stCondLst>
                                    <p:cond delay="700"/>
                                  </p:stCondLst>
                                  <p:childTnLst>
                                    <p:set>
                                      <p:cBhvr>
                                        <p:cTn id="96" dur="1" fill="hold">
                                          <p:stCondLst>
                                            <p:cond delay="0"/>
                                          </p:stCondLst>
                                        </p:cTn>
                                        <p:tgtEl>
                                          <p:spTgt spid="57"/>
                                        </p:tgtEl>
                                        <p:attrNameLst>
                                          <p:attrName>style.visibility</p:attrName>
                                        </p:attrNameLst>
                                      </p:cBhvr>
                                      <p:to>
                                        <p:strVal val="visible"/>
                                      </p:to>
                                    </p:set>
                                    <p:animEffect transition="in" filter="wipe(left)">
                                      <p:cBhvr>
                                        <p:cTn id="97" dur="500"/>
                                        <p:tgtEl>
                                          <p:spTgt spid="57"/>
                                        </p:tgtEl>
                                      </p:cBhvr>
                                    </p:animEffect>
                                  </p:childTnLst>
                                </p:cTn>
                              </p:par>
                              <p:par>
                                <p:cTn id="98" presetID="53" presetClass="entr" presetSubtype="16" fill="hold" grpId="0" nodeType="withEffect">
                                  <p:stCondLst>
                                    <p:cond delay="1000"/>
                                  </p:stCondLst>
                                  <p:childTnLst>
                                    <p:set>
                                      <p:cBhvr>
                                        <p:cTn id="99" dur="1" fill="hold">
                                          <p:stCondLst>
                                            <p:cond delay="0"/>
                                          </p:stCondLst>
                                        </p:cTn>
                                        <p:tgtEl>
                                          <p:spTgt spid="114"/>
                                        </p:tgtEl>
                                        <p:attrNameLst>
                                          <p:attrName>style.visibility</p:attrName>
                                        </p:attrNameLst>
                                      </p:cBhvr>
                                      <p:to>
                                        <p:strVal val="visible"/>
                                      </p:to>
                                    </p:set>
                                    <p:anim calcmode="lin" valueType="num">
                                      <p:cBhvr>
                                        <p:cTn id="100" dur="500" fill="hold"/>
                                        <p:tgtEl>
                                          <p:spTgt spid="114"/>
                                        </p:tgtEl>
                                        <p:attrNameLst>
                                          <p:attrName>ppt_w</p:attrName>
                                        </p:attrNameLst>
                                      </p:cBhvr>
                                      <p:tavLst>
                                        <p:tav tm="0">
                                          <p:val>
                                            <p:fltVal val="0"/>
                                          </p:val>
                                        </p:tav>
                                        <p:tav tm="100000">
                                          <p:val>
                                            <p:strVal val="#ppt_w"/>
                                          </p:val>
                                        </p:tav>
                                      </p:tavLst>
                                    </p:anim>
                                    <p:anim calcmode="lin" valueType="num">
                                      <p:cBhvr>
                                        <p:cTn id="101" dur="500" fill="hold"/>
                                        <p:tgtEl>
                                          <p:spTgt spid="114"/>
                                        </p:tgtEl>
                                        <p:attrNameLst>
                                          <p:attrName>ppt_h</p:attrName>
                                        </p:attrNameLst>
                                      </p:cBhvr>
                                      <p:tavLst>
                                        <p:tav tm="0">
                                          <p:val>
                                            <p:fltVal val="0"/>
                                          </p:val>
                                        </p:tav>
                                        <p:tav tm="100000">
                                          <p:val>
                                            <p:strVal val="#ppt_h"/>
                                          </p:val>
                                        </p:tav>
                                      </p:tavLst>
                                    </p:anim>
                                    <p:animEffect transition="in" filter="fade">
                                      <p:cBhvr>
                                        <p:cTn id="102" dur="500"/>
                                        <p:tgtEl>
                                          <p:spTgt spid="114"/>
                                        </p:tgtEl>
                                      </p:cBhvr>
                                    </p:animEffect>
                                  </p:childTnLst>
                                </p:cTn>
                              </p:par>
                              <p:par>
                                <p:cTn id="103" presetID="53" presetClass="entr" presetSubtype="16" fill="hold" grpId="0" nodeType="withEffect">
                                  <p:stCondLst>
                                    <p:cond delay="1000"/>
                                  </p:stCondLst>
                                  <p:childTnLst>
                                    <p:set>
                                      <p:cBhvr>
                                        <p:cTn id="104" dur="1" fill="hold">
                                          <p:stCondLst>
                                            <p:cond delay="0"/>
                                          </p:stCondLst>
                                        </p:cTn>
                                        <p:tgtEl>
                                          <p:spTgt spid="115"/>
                                        </p:tgtEl>
                                        <p:attrNameLst>
                                          <p:attrName>style.visibility</p:attrName>
                                        </p:attrNameLst>
                                      </p:cBhvr>
                                      <p:to>
                                        <p:strVal val="visible"/>
                                      </p:to>
                                    </p:set>
                                    <p:anim calcmode="lin" valueType="num">
                                      <p:cBhvr>
                                        <p:cTn id="105" dur="500" fill="hold"/>
                                        <p:tgtEl>
                                          <p:spTgt spid="115"/>
                                        </p:tgtEl>
                                        <p:attrNameLst>
                                          <p:attrName>ppt_w</p:attrName>
                                        </p:attrNameLst>
                                      </p:cBhvr>
                                      <p:tavLst>
                                        <p:tav tm="0">
                                          <p:val>
                                            <p:fltVal val="0"/>
                                          </p:val>
                                        </p:tav>
                                        <p:tav tm="100000">
                                          <p:val>
                                            <p:strVal val="#ppt_w"/>
                                          </p:val>
                                        </p:tav>
                                      </p:tavLst>
                                    </p:anim>
                                    <p:anim calcmode="lin" valueType="num">
                                      <p:cBhvr>
                                        <p:cTn id="106" dur="500" fill="hold"/>
                                        <p:tgtEl>
                                          <p:spTgt spid="115"/>
                                        </p:tgtEl>
                                        <p:attrNameLst>
                                          <p:attrName>ppt_h</p:attrName>
                                        </p:attrNameLst>
                                      </p:cBhvr>
                                      <p:tavLst>
                                        <p:tav tm="0">
                                          <p:val>
                                            <p:fltVal val="0"/>
                                          </p:val>
                                        </p:tav>
                                        <p:tav tm="100000">
                                          <p:val>
                                            <p:strVal val="#ppt_h"/>
                                          </p:val>
                                        </p:tav>
                                      </p:tavLst>
                                    </p:anim>
                                    <p:animEffect transition="in" filter="fade">
                                      <p:cBhvr>
                                        <p:cTn id="107" dur="500"/>
                                        <p:tgtEl>
                                          <p:spTgt spid="115"/>
                                        </p:tgtEl>
                                      </p:cBhvr>
                                    </p:animEffect>
                                  </p:childTnLst>
                                </p:cTn>
                              </p:par>
                              <p:par>
                                <p:cTn id="108" presetID="53" presetClass="entr" presetSubtype="16" fill="hold" grpId="0" nodeType="withEffect">
                                  <p:stCondLst>
                                    <p:cond delay="1000"/>
                                  </p:stCondLst>
                                  <p:childTnLst>
                                    <p:set>
                                      <p:cBhvr>
                                        <p:cTn id="109" dur="1" fill="hold">
                                          <p:stCondLst>
                                            <p:cond delay="0"/>
                                          </p:stCondLst>
                                        </p:cTn>
                                        <p:tgtEl>
                                          <p:spTgt spid="116"/>
                                        </p:tgtEl>
                                        <p:attrNameLst>
                                          <p:attrName>style.visibility</p:attrName>
                                        </p:attrNameLst>
                                      </p:cBhvr>
                                      <p:to>
                                        <p:strVal val="visible"/>
                                      </p:to>
                                    </p:set>
                                    <p:anim calcmode="lin" valueType="num">
                                      <p:cBhvr>
                                        <p:cTn id="110" dur="500" fill="hold"/>
                                        <p:tgtEl>
                                          <p:spTgt spid="116"/>
                                        </p:tgtEl>
                                        <p:attrNameLst>
                                          <p:attrName>ppt_w</p:attrName>
                                        </p:attrNameLst>
                                      </p:cBhvr>
                                      <p:tavLst>
                                        <p:tav tm="0">
                                          <p:val>
                                            <p:fltVal val="0"/>
                                          </p:val>
                                        </p:tav>
                                        <p:tav tm="100000">
                                          <p:val>
                                            <p:strVal val="#ppt_w"/>
                                          </p:val>
                                        </p:tav>
                                      </p:tavLst>
                                    </p:anim>
                                    <p:anim calcmode="lin" valueType="num">
                                      <p:cBhvr>
                                        <p:cTn id="111" dur="500" fill="hold"/>
                                        <p:tgtEl>
                                          <p:spTgt spid="116"/>
                                        </p:tgtEl>
                                        <p:attrNameLst>
                                          <p:attrName>ppt_h</p:attrName>
                                        </p:attrNameLst>
                                      </p:cBhvr>
                                      <p:tavLst>
                                        <p:tav tm="0">
                                          <p:val>
                                            <p:fltVal val="0"/>
                                          </p:val>
                                        </p:tav>
                                        <p:tav tm="100000">
                                          <p:val>
                                            <p:strVal val="#ppt_h"/>
                                          </p:val>
                                        </p:tav>
                                      </p:tavLst>
                                    </p:anim>
                                    <p:animEffect transition="in" filter="fade">
                                      <p:cBhvr>
                                        <p:cTn id="112" dur="500"/>
                                        <p:tgtEl>
                                          <p:spTgt spid="116"/>
                                        </p:tgtEl>
                                      </p:cBhvr>
                                    </p:animEffect>
                                  </p:childTnLst>
                                </p:cTn>
                              </p:par>
                              <p:par>
                                <p:cTn id="113" presetID="12" presetClass="entr" presetSubtype="8" fill="hold" grpId="0" nodeType="withEffect">
                                  <p:stCondLst>
                                    <p:cond delay="1200"/>
                                  </p:stCondLst>
                                  <p:childTnLst>
                                    <p:set>
                                      <p:cBhvr>
                                        <p:cTn id="114" dur="1" fill="hold">
                                          <p:stCondLst>
                                            <p:cond delay="0"/>
                                          </p:stCondLst>
                                        </p:cTn>
                                        <p:tgtEl>
                                          <p:spTgt spid="117"/>
                                        </p:tgtEl>
                                        <p:attrNameLst>
                                          <p:attrName>style.visibility</p:attrName>
                                        </p:attrNameLst>
                                      </p:cBhvr>
                                      <p:to>
                                        <p:strVal val="visible"/>
                                      </p:to>
                                    </p:set>
                                    <p:anim calcmode="lin" valueType="num">
                                      <p:cBhvr additive="base">
                                        <p:cTn id="115" dur="500"/>
                                        <p:tgtEl>
                                          <p:spTgt spid="117"/>
                                        </p:tgtEl>
                                        <p:attrNameLst>
                                          <p:attrName>ppt_x</p:attrName>
                                        </p:attrNameLst>
                                      </p:cBhvr>
                                      <p:tavLst>
                                        <p:tav tm="0">
                                          <p:val>
                                            <p:strVal val="#ppt_x-#ppt_w*1.125000"/>
                                          </p:val>
                                        </p:tav>
                                        <p:tav tm="100000">
                                          <p:val>
                                            <p:strVal val="#ppt_x"/>
                                          </p:val>
                                        </p:tav>
                                      </p:tavLst>
                                    </p:anim>
                                    <p:animEffect transition="in" filter="wipe(right)">
                                      <p:cBhvr>
                                        <p:cTn id="116" dur="500"/>
                                        <p:tgtEl>
                                          <p:spTgt spid="117"/>
                                        </p:tgtEl>
                                      </p:cBhvr>
                                    </p:animEffect>
                                  </p:childTnLst>
                                </p:cTn>
                              </p:par>
                              <p:par>
                                <p:cTn id="117" presetID="12" presetClass="entr" presetSubtype="8" fill="hold" grpId="0" nodeType="withEffect">
                                  <p:stCondLst>
                                    <p:cond delay="1200"/>
                                  </p:stCondLst>
                                  <p:childTnLst>
                                    <p:set>
                                      <p:cBhvr>
                                        <p:cTn id="118" dur="1" fill="hold">
                                          <p:stCondLst>
                                            <p:cond delay="0"/>
                                          </p:stCondLst>
                                        </p:cTn>
                                        <p:tgtEl>
                                          <p:spTgt spid="118"/>
                                        </p:tgtEl>
                                        <p:attrNameLst>
                                          <p:attrName>style.visibility</p:attrName>
                                        </p:attrNameLst>
                                      </p:cBhvr>
                                      <p:to>
                                        <p:strVal val="visible"/>
                                      </p:to>
                                    </p:set>
                                    <p:anim calcmode="lin" valueType="num">
                                      <p:cBhvr additive="base">
                                        <p:cTn id="119" dur="500"/>
                                        <p:tgtEl>
                                          <p:spTgt spid="118"/>
                                        </p:tgtEl>
                                        <p:attrNameLst>
                                          <p:attrName>ppt_x</p:attrName>
                                        </p:attrNameLst>
                                      </p:cBhvr>
                                      <p:tavLst>
                                        <p:tav tm="0">
                                          <p:val>
                                            <p:strVal val="#ppt_x-#ppt_w*1.125000"/>
                                          </p:val>
                                        </p:tav>
                                        <p:tav tm="100000">
                                          <p:val>
                                            <p:strVal val="#ppt_x"/>
                                          </p:val>
                                        </p:tav>
                                      </p:tavLst>
                                    </p:anim>
                                    <p:animEffect transition="in" filter="wipe(right)">
                                      <p:cBhvr>
                                        <p:cTn id="120" dur="500"/>
                                        <p:tgtEl>
                                          <p:spTgt spid="118"/>
                                        </p:tgtEl>
                                      </p:cBhvr>
                                    </p:animEffect>
                                  </p:childTnLst>
                                </p:cTn>
                              </p:par>
                              <p:par>
                                <p:cTn id="121" presetID="12" presetClass="entr" presetSubtype="8" fill="hold" grpId="0" nodeType="withEffect">
                                  <p:stCondLst>
                                    <p:cond delay="1200"/>
                                  </p:stCondLst>
                                  <p:childTnLst>
                                    <p:set>
                                      <p:cBhvr>
                                        <p:cTn id="122" dur="1" fill="hold">
                                          <p:stCondLst>
                                            <p:cond delay="0"/>
                                          </p:stCondLst>
                                        </p:cTn>
                                        <p:tgtEl>
                                          <p:spTgt spid="119"/>
                                        </p:tgtEl>
                                        <p:attrNameLst>
                                          <p:attrName>style.visibility</p:attrName>
                                        </p:attrNameLst>
                                      </p:cBhvr>
                                      <p:to>
                                        <p:strVal val="visible"/>
                                      </p:to>
                                    </p:set>
                                    <p:anim calcmode="lin" valueType="num">
                                      <p:cBhvr additive="base">
                                        <p:cTn id="123" dur="500"/>
                                        <p:tgtEl>
                                          <p:spTgt spid="119"/>
                                        </p:tgtEl>
                                        <p:attrNameLst>
                                          <p:attrName>ppt_x</p:attrName>
                                        </p:attrNameLst>
                                      </p:cBhvr>
                                      <p:tavLst>
                                        <p:tav tm="0">
                                          <p:val>
                                            <p:strVal val="#ppt_x-#ppt_w*1.125000"/>
                                          </p:val>
                                        </p:tav>
                                        <p:tav tm="100000">
                                          <p:val>
                                            <p:strVal val="#ppt_x"/>
                                          </p:val>
                                        </p:tav>
                                      </p:tavLst>
                                    </p:anim>
                                    <p:animEffect transition="in" filter="wipe(right)">
                                      <p:cBhvr>
                                        <p:cTn id="124" dur="500"/>
                                        <p:tgtEl>
                                          <p:spTgt spid="119"/>
                                        </p:tgtEl>
                                      </p:cBhvr>
                                    </p:animEffect>
                                  </p:childTnLst>
                                </p:cTn>
                              </p:par>
                              <p:par>
                                <p:cTn id="125" presetID="10" presetClass="entr" presetSubtype="0" fill="hold" grpId="0" nodeType="withEffect">
                                  <p:stCondLst>
                                    <p:cond delay="1200"/>
                                  </p:stCondLst>
                                  <p:childTnLst>
                                    <p:set>
                                      <p:cBhvr>
                                        <p:cTn id="126" dur="1" fill="hold">
                                          <p:stCondLst>
                                            <p:cond delay="0"/>
                                          </p:stCondLst>
                                        </p:cTn>
                                        <p:tgtEl>
                                          <p:spTgt spid="111"/>
                                        </p:tgtEl>
                                        <p:attrNameLst>
                                          <p:attrName>style.visibility</p:attrName>
                                        </p:attrNameLst>
                                      </p:cBhvr>
                                      <p:to>
                                        <p:strVal val="visible"/>
                                      </p:to>
                                    </p:set>
                                    <p:animEffect transition="in" filter="fade">
                                      <p:cBhvr>
                                        <p:cTn id="127" dur="500"/>
                                        <p:tgtEl>
                                          <p:spTgt spid="111"/>
                                        </p:tgtEl>
                                      </p:cBhvr>
                                    </p:animEffect>
                                  </p:childTnLst>
                                </p:cTn>
                              </p:par>
                              <p:par>
                                <p:cTn id="128" presetID="2" presetClass="entr" presetSubtype="8" fill="hold" nodeType="withEffect">
                                  <p:stCondLst>
                                    <p:cond delay="1500"/>
                                  </p:stCondLst>
                                  <p:childTnLst>
                                    <p:set>
                                      <p:cBhvr>
                                        <p:cTn id="129" dur="1" fill="hold">
                                          <p:stCondLst>
                                            <p:cond delay="0"/>
                                          </p:stCondLst>
                                        </p:cTn>
                                        <p:tgtEl>
                                          <p:spTgt spid="150"/>
                                        </p:tgtEl>
                                        <p:attrNameLst>
                                          <p:attrName>style.visibility</p:attrName>
                                        </p:attrNameLst>
                                      </p:cBhvr>
                                      <p:to>
                                        <p:strVal val="visible"/>
                                      </p:to>
                                    </p:set>
                                    <p:anim calcmode="lin" valueType="num">
                                      <p:cBhvr additive="base">
                                        <p:cTn id="130" dur="500" fill="hold"/>
                                        <p:tgtEl>
                                          <p:spTgt spid="150"/>
                                        </p:tgtEl>
                                        <p:attrNameLst>
                                          <p:attrName>ppt_x</p:attrName>
                                        </p:attrNameLst>
                                      </p:cBhvr>
                                      <p:tavLst>
                                        <p:tav tm="0">
                                          <p:val>
                                            <p:strVal val="0-#ppt_w/2"/>
                                          </p:val>
                                        </p:tav>
                                        <p:tav tm="100000">
                                          <p:val>
                                            <p:strVal val="#ppt_x"/>
                                          </p:val>
                                        </p:tav>
                                      </p:tavLst>
                                    </p:anim>
                                    <p:anim calcmode="lin" valueType="num">
                                      <p:cBhvr additive="base">
                                        <p:cTn id="131" dur="500" fill="hold"/>
                                        <p:tgtEl>
                                          <p:spTgt spid="150"/>
                                        </p:tgtEl>
                                        <p:attrNameLst>
                                          <p:attrName>ppt_y</p:attrName>
                                        </p:attrNameLst>
                                      </p:cBhvr>
                                      <p:tavLst>
                                        <p:tav tm="0">
                                          <p:val>
                                            <p:strVal val="#ppt_y"/>
                                          </p:val>
                                        </p:tav>
                                        <p:tav tm="100000">
                                          <p:val>
                                            <p:strVal val="#ppt_y"/>
                                          </p:val>
                                        </p:tav>
                                      </p:tavLst>
                                    </p:anim>
                                  </p:childTnLst>
                                </p:cTn>
                              </p:par>
                              <p:par>
                                <p:cTn id="132" presetID="1" presetClass="entr" presetSubtype="0" fill="hold" grpId="0" nodeType="withEffect">
                                  <p:stCondLst>
                                    <p:cond delay="2800"/>
                                  </p:stCondLst>
                                  <p:childTnLst>
                                    <p:set>
                                      <p:cBhvr>
                                        <p:cTn id="133"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110" grpId="0"/>
      <p:bldP spid="111" grpId="0"/>
      <p:bldP spid="112" grpId="0"/>
      <p:bldP spid="113" grpId="0"/>
      <p:bldP spid="114" grpId="0" animBg="1"/>
      <p:bldP spid="115" grpId="0" animBg="1"/>
      <p:bldP spid="116" grpId="0" animBg="1"/>
      <p:bldP spid="117" grpId="0"/>
      <p:bldP spid="118" grpId="0"/>
      <p:bldP spid="119" grpId="0"/>
      <p:bldP spid="1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bwMode="auto">
          <a:xfrm>
            <a:off x="4448125" y="1245237"/>
            <a:ext cx="5114160" cy="2381250"/>
            <a:chOff x="3779838" y="1487488"/>
            <a:chExt cx="5365750" cy="2381250"/>
          </a:xfrm>
        </p:grpSpPr>
        <p:grpSp>
          <p:nvGrpSpPr>
            <p:cNvPr id="8" name="组合 37"/>
            <p:cNvGrpSpPr/>
            <p:nvPr/>
          </p:nvGrpSpPr>
          <p:grpSpPr bwMode="auto">
            <a:xfrm>
              <a:off x="3779838" y="1487488"/>
              <a:ext cx="5365750" cy="1147762"/>
              <a:chOff x="3779912" y="1487410"/>
              <a:chExt cx="5366325" cy="1147810"/>
            </a:xfrm>
          </p:grpSpPr>
          <p:sp>
            <p:nvSpPr>
              <p:cNvPr id="23" name="Freeform 6"/>
              <p:cNvSpPr/>
              <p:nvPr/>
            </p:nvSpPr>
            <p:spPr bwMode="auto">
              <a:xfrm>
                <a:off x="3779912" y="1487410"/>
                <a:ext cx="5366325" cy="1147810"/>
              </a:xfrm>
              <a:custGeom>
                <a:avLst/>
                <a:gdLst>
                  <a:gd name="T0" fmla="*/ 0 w 293"/>
                  <a:gd name="T1" fmla="*/ 0 h 67"/>
                  <a:gd name="T2" fmla="*/ 2147483646 w 293"/>
                  <a:gd name="T3" fmla="*/ 0 h 67"/>
                  <a:gd name="T4" fmla="*/ 2147483646 w 293"/>
                  <a:gd name="T5" fmla="*/ 2147483646 h 67"/>
                  <a:gd name="T6" fmla="*/ 2147483646 w 293"/>
                  <a:gd name="T7" fmla="*/ 2147483646 h 67"/>
                  <a:gd name="T8" fmla="*/ 2147483646 w 293"/>
                  <a:gd name="T9" fmla="*/ 2147483646 h 67"/>
                  <a:gd name="T10" fmla="*/ 2147483646 w 293"/>
                  <a:gd name="T11" fmla="*/ 2147483646 h 67"/>
                  <a:gd name="T12" fmla="*/ 2147483646 w 293"/>
                  <a:gd name="T13" fmla="*/ 2147483646 h 67"/>
                  <a:gd name="T14" fmla="*/ 0 w 293"/>
                  <a:gd name="T15" fmla="*/ 2147483646 h 67"/>
                  <a:gd name="T16" fmla="*/ 0 w 293"/>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67">
                    <a:moveTo>
                      <a:pt x="0" y="0"/>
                    </a:moveTo>
                    <a:lnTo>
                      <a:pt x="198" y="0"/>
                    </a:lnTo>
                    <a:lnTo>
                      <a:pt x="246" y="46"/>
                    </a:lnTo>
                    <a:lnTo>
                      <a:pt x="293" y="46"/>
                    </a:lnTo>
                    <a:lnTo>
                      <a:pt x="293" y="67"/>
                    </a:lnTo>
                    <a:lnTo>
                      <a:pt x="246" y="67"/>
                    </a:lnTo>
                    <a:lnTo>
                      <a:pt x="198" y="34"/>
                    </a:lnTo>
                    <a:lnTo>
                      <a:pt x="0" y="34"/>
                    </a:lnTo>
                    <a:lnTo>
                      <a:pt x="0" y="0"/>
                    </a:lnTo>
                    <a:close/>
                  </a:path>
                </a:pathLst>
              </a:custGeom>
              <a:solidFill>
                <a:srgbClr val="E34847"/>
              </a:solidFill>
              <a:ln w="0">
                <a:solidFill>
                  <a:schemeClr val="bg1"/>
                </a:solidFill>
                <a:prstDash val="solid"/>
                <a:round/>
              </a:ln>
            </p:spPr>
            <p:txBody>
              <a:bodyPr/>
              <a:lstStyle/>
              <a:p>
                <a:pPr defTabSz="685800"/>
                <a:endParaRPr lang="zh-CN" altLang="en-US" sz="1350">
                  <a:solidFill>
                    <a:prstClr val="black"/>
                  </a:solidFill>
                </a:endParaRPr>
              </a:p>
            </p:txBody>
          </p:sp>
          <p:sp>
            <p:nvSpPr>
              <p:cNvPr id="24" name="TextBox 18"/>
              <p:cNvSpPr txBox="1">
                <a:spLocks noChangeArrowheads="1"/>
              </p:cNvSpPr>
              <p:nvPr/>
            </p:nvSpPr>
            <p:spPr bwMode="auto">
              <a:xfrm>
                <a:off x="4341441" y="1636440"/>
                <a:ext cx="1728192" cy="2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a:t>
                </a:r>
                <a:r>
                  <a:rPr lang="zh-CN" altLang="en-US" dirty="0" smtClean="0">
                    <a:solidFill>
                      <a:srgbClr val="FFFFFF"/>
                    </a:solidFill>
                    <a:latin typeface="微软雅黑" panose="020B0503020204020204" pitchFamily="34" charset="-122"/>
                    <a:ea typeface="微软雅黑" panose="020B0503020204020204" pitchFamily="34" charset="-122"/>
                  </a:rPr>
                  <a:t>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5" name="TextBox 26"/>
              <p:cNvSpPr txBox="1">
                <a:spLocks noChangeArrowheads="1"/>
              </p:cNvSpPr>
              <p:nvPr/>
            </p:nvSpPr>
            <p:spPr bwMode="auto">
              <a:xfrm>
                <a:off x="5863020" y="1535037"/>
                <a:ext cx="1031986" cy="47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50%</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nvGrpSpPr>
            <p:cNvPr id="9" name="组合 35"/>
            <p:cNvGrpSpPr/>
            <p:nvPr/>
          </p:nvGrpSpPr>
          <p:grpSpPr bwMode="auto">
            <a:xfrm>
              <a:off x="3779838" y="2070100"/>
              <a:ext cx="5365750" cy="925513"/>
              <a:chOff x="3779912" y="2069881"/>
              <a:chExt cx="5366325" cy="925101"/>
            </a:xfrm>
          </p:grpSpPr>
          <p:sp>
            <p:nvSpPr>
              <p:cNvPr id="20" name="Freeform 7"/>
              <p:cNvSpPr/>
              <p:nvPr/>
            </p:nvSpPr>
            <p:spPr bwMode="auto">
              <a:xfrm>
                <a:off x="3779912" y="2069881"/>
                <a:ext cx="5366325" cy="925101"/>
              </a:xfrm>
              <a:custGeom>
                <a:avLst/>
                <a:gdLst>
                  <a:gd name="T0" fmla="*/ 0 w 293"/>
                  <a:gd name="T1" fmla="*/ 0 h 54"/>
                  <a:gd name="T2" fmla="*/ 2147483646 w 293"/>
                  <a:gd name="T3" fmla="*/ 0 h 54"/>
                  <a:gd name="T4" fmla="*/ 2147483646 w 293"/>
                  <a:gd name="T5" fmla="*/ 2147483646 h 54"/>
                  <a:gd name="T6" fmla="*/ 2147483646 w 293"/>
                  <a:gd name="T7" fmla="*/ 2147483646 h 54"/>
                  <a:gd name="T8" fmla="*/ 2147483646 w 293"/>
                  <a:gd name="T9" fmla="*/ 2147483646 h 54"/>
                  <a:gd name="T10" fmla="*/ 2147483646 w 293"/>
                  <a:gd name="T11" fmla="*/ 2147483646 h 54"/>
                  <a:gd name="T12" fmla="*/ 2147483646 w 293"/>
                  <a:gd name="T13" fmla="*/ 2147483646 h 54"/>
                  <a:gd name="T14" fmla="*/ 0 w 293"/>
                  <a:gd name="T15" fmla="*/ 2147483646 h 54"/>
                  <a:gd name="T16" fmla="*/ 0 w 29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54">
                    <a:moveTo>
                      <a:pt x="0" y="0"/>
                    </a:moveTo>
                    <a:lnTo>
                      <a:pt x="198" y="0"/>
                    </a:lnTo>
                    <a:lnTo>
                      <a:pt x="246" y="33"/>
                    </a:lnTo>
                    <a:lnTo>
                      <a:pt x="293" y="33"/>
                    </a:lnTo>
                    <a:lnTo>
                      <a:pt x="293" y="54"/>
                    </a:lnTo>
                    <a:lnTo>
                      <a:pt x="246" y="54"/>
                    </a:lnTo>
                    <a:lnTo>
                      <a:pt x="198" y="34"/>
                    </a:lnTo>
                    <a:lnTo>
                      <a:pt x="0" y="34"/>
                    </a:lnTo>
                    <a:lnTo>
                      <a:pt x="0" y="0"/>
                    </a:lnTo>
                    <a:close/>
                  </a:path>
                </a:pathLst>
              </a:custGeom>
              <a:solidFill>
                <a:srgbClr val="E5BC00"/>
              </a:solidFill>
              <a:ln w="0">
                <a:solidFill>
                  <a:schemeClr val="bg1"/>
                </a:solidFill>
                <a:prstDash val="solid"/>
                <a:round/>
              </a:ln>
            </p:spPr>
            <p:txBody>
              <a:bodyPr/>
              <a:lstStyle/>
              <a:p>
                <a:pPr defTabSz="685800"/>
                <a:endParaRPr lang="zh-CN" altLang="en-US" sz="1350">
                  <a:solidFill>
                    <a:prstClr val="black"/>
                  </a:solidFill>
                </a:endParaRPr>
              </a:p>
            </p:txBody>
          </p:sp>
          <p:sp>
            <p:nvSpPr>
              <p:cNvPr id="21" name="TextBox 21"/>
              <p:cNvSpPr txBox="1">
                <a:spLocks noChangeArrowheads="1"/>
              </p:cNvSpPr>
              <p:nvPr/>
            </p:nvSpPr>
            <p:spPr bwMode="auto">
              <a:xfrm>
                <a:off x="4365810" y="2212504"/>
                <a:ext cx="1728192" cy="29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2" name="TextBox 23"/>
              <p:cNvSpPr txBox="1">
                <a:spLocks noChangeArrowheads="1"/>
              </p:cNvSpPr>
              <p:nvPr/>
            </p:nvSpPr>
            <p:spPr bwMode="auto">
              <a:xfrm>
                <a:off x="5893100" y="2132655"/>
                <a:ext cx="1030398" cy="47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10%</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nvGrpSpPr>
            <p:cNvPr id="10" name="组合 36"/>
            <p:cNvGrpSpPr/>
            <p:nvPr/>
          </p:nvGrpSpPr>
          <p:grpSpPr bwMode="auto">
            <a:xfrm>
              <a:off x="3779838" y="2652713"/>
              <a:ext cx="5365750" cy="719137"/>
              <a:chOff x="3779912" y="2652352"/>
              <a:chExt cx="5366325" cy="719523"/>
            </a:xfrm>
          </p:grpSpPr>
          <p:sp>
            <p:nvSpPr>
              <p:cNvPr id="16" name="Freeform 8"/>
              <p:cNvSpPr/>
              <p:nvPr/>
            </p:nvSpPr>
            <p:spPr bwMode="auto">
              <a:xfrm>
                <a:off x="3779912" y="2652352"/>
                <a:ext cx="5366325" cy="719523"/>
              </a:xfrm>
              <a:custGeom>
                <a:avLst/>
                <a:gdLst>
                  <a:gd name="T0" fmla="*/ 0 w 293"/>
                  <a:gd name="T1" fmla="*/ 0 h 42"/>
                  <a:gd name="T2" fmla="*/ 2147483646 w 293"/>
                  <a:gd name="T3" fmla="*/ 0 h 42"/>
                  <a:gd name="T4" fmla="*/ 2147483646 w 293"/>
                  <a:gd name="T5" fmla="*/ 2147483646 h 42"/>
                  <a:gd name="T6" fmla="*/ 2147483646 w 293"/>
                  <a:gd name="T7" fmla="*/ 2147483646 h 42"/>
                  <a:gd name="T8" fmla="*/ 2147483646 w 293"/>
                  <a:gd name="T9" fmla="*/ 2147483646 h 42"/>
                  <a:gd name="T10" fmla="*/ 2147483646 w 293"/>
                  <a:gd name="T11" fmla="*/ 2147483646 h 42"/>
                  <a:gd name="T12" fmla="*/ 2147483646 w 293"/>
                  <a:gd name="T13" fmla="*/ 2147483646 h 42"/>
                  <a:gd name="T14" fmla="*/ 0 w 293"/>
                  <a:gd name="T15" fmla="*/ 2147483646 h 42"/>
                  <a:gd name="T16" fmla="*/ 0 w 293"/>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42">
                    <a:moveTo>
                      <a:pt x="0" y="0"/>
                    </a:moveTo>
                    <a:lnTo>
                      <a:pt x="198" y="0"/>
                    </a:lnTo>
                    <a:lnTo>
                      <a:pt x="246" y="19"/>
                    </a:lnTo>
                    <a:lnTo>
                      <a:pt x="293" y="19"/>
                    </a:lnTo>
                    <a:lnTo>
                      <a:pt x="293" y="42"/>
                    </a:lnTo>
                    <a:lnTo>
                      <a:pt x="246" y="42"/>
                    </a:lnTo>
                    <a:lnTo>
                      <a:pt x="198" y="35"/>
                    </a:lnTo>
                    <a:lnTo>
                      <a:pt x="0" y="35"/>
                    </a:lnTo>
                    <a:lnTo>
                      <a:pt x="0" y="0"/>
                    </a:lnTo>
                    <a:close/>
                  </a:path>
                </a:pathLst>
              </a:custGeom>
              <a:solidFill>
                <a:srgbClr val="00A6FB"/>
              </a:solidFill>
              <a:ln w="0">
                <a:solidFill>
                  <a:schemeClr val="bg1"/>
                </a:solidFill>
                <a:prstDash val="solid"/>
                <a:round/>
              </a:ln>
            </p:spPr>
            <p:txBody>
              <a:bodyPr/>
              <a:lstStyle/>
              <a:p>
                <a:pPr defTabSz="685800"/>
                <a:endParaRPr lang="zh-CN" altLang="en-US" sz="1350" dirty="0">
                  <a:solidFill>
                    <a:prstClr val="black"/>
                  </a:solidFill>
                </a:endParaRPr>
              </a:p>
            </p:txBody>
          </p:sp>
          <p:grpSp>
            <p:nvGrpSpPr>
              <p:cNvPr id="17" name="组合 34"/>
              <p:cNvGrpSpPr/>
              <p:nvPr/>
            </p:nvGrpSpPr>
            <p:grpSpPr bwMode="auto">
              <a:xfrm>
                <a:off x="4365811" y="2722632"/>
                <a:ext cx="2557687" cy="477310"/>
                <a:chOff x="4365811" y="2722632"/>
                <a:chExt cx="2557687" cy="477310"/>
              </a:xfrm>
            </p:grpSpPr>
            <p:sp>
              <p:nvSpPr>
                <p:cNvPr id="18" name="TextBox 23"/>
                <p:cNvSpPr txBox="1">
                  <a:spLocks noChangeArrowheads="1"/>
                </p:cNvSpPr>
                <p:nvPr/>
              </p:nvSpPr>
              <p:spPr bwMode="auto">
                <a:xfrm>
                  <a:off x="4365811" y="2776379"/>
                  <a:ext cx="1728192" cy="29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9" name="TextBox 20"/>
                <p:cNvSpPr txBox="1">
                  <a:spLocks noChangeArrowheads="1"/>
                </p:cNvSpPr>
                <p:nvPr/>
              </p:nvSpPr>
              <p:spPr bwMode="auto">
                <a:xfrm>
                  <a:off x="5893100" y="2722632"/>
                  <a:ext cx="1030398" cy="477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25%</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grpSp>
          <p:nvGrpSpPr>
            <p:cNvPr id="11" name="组合 38"/>
            <p:cNvGrpSpPr/>
            <p:nvPr/>
          </p:nvGrpSpPr>
          <p:grpSpPr bwMode="auto">
            <a:xfrm>
              <a:off x="3779838" y="3251200"/>
              <a:ext cx="5365750" cy="617538"/>
              <a:chOff x="3779912" y="3251954"/>
              <a:chExt cx="5366325" cy="616734"/>
            </a:xfrm>
          </p:grpSpPr>
          <p:grpSp>
            <p:nvGrpSpPr>
              <p:cNvPr id="12" name="组合 32"/>
              <p:cNvGrpSpPr/>
              <p:nvPr/>
            </p:nvGrpSpPr>
            <p:grpSpPr bwMode="auto">
              <a:xfrm>
                <a:off x="3779912" y="3251954"/>
                <a:ext cx="5366325" cy="616734"/>
                <a:chOff x="3779912" y="3251954"/>
                <a:chExt cx="5366325" cy="616734"/>
              </a:xfrm>
            </p:grpSpPr>
            <p:sp>
              <p:nvSpPr>
                <p:cNvPr id="14" name="Freeform 9"/>
                <p:cNvSpPr/>
                <p:nvPr/>
              </p:nvSpPr>
              <p:spPr bwMode="auto">
                <a:xfrm>
                  <a:off x="3779912" y="3251954"/>
                  <a:ext cx="5366325" cy="616734"/>
                </a:xfrm>
                <a:custGeom>
                  <a:avLst/>
                  <a:gdLst>
                    <a:gd name="T0" fmla="*/ 0 w 293"/>
                    <a:gd name="T1" fmla="*/ 0 h 36"/>
                    <a:gd name="T2" fmla="*/ 2147483646 w 293"/>
                    <a:gd name="T3" fmla="*/ 0 h 36"/>
                    <a:gd name="T4" fmla="*/ 2147483646 w 293"/>
                    <a:gd name="T5" fmla="*/ 2147483646 h 36"/>
                    <a:gd name="T6" fmla="*/ 2147483646 w 293"/>
                    <a:gd name="T7" fmla="*/ 2147483646 h 36"/>
                    <a:gd name="T8" fmla="*/ 2147483646 w 293"/>
                    <a:gd name="T9" fmla="*/ 2147483646 h 36"/>
                    <a:gd name="T10" fmla="*/ 2147483646 w 293"/>
                    <a:gd name="T11" fmla="*/ 2147483646 h 36"/>
                    <a:gd name="T12" fmla="*/ 2147483646 w 293"/>
                    <a:gd name="T13" fmla="*/ 2147483646 h 36"/>
                    <a:gd name="T14" fmla="*/ 0 w 293"/>
                    <a:gd name="T15" fmla="*/ 2147483646 h 36"/>
                    <a:gd name="T16" fmla="*/ 0 w 29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36">
                      <a:moveTo>
                        <a:pt x="0" y="0"/>
                      </a:moveTo>
                      <a:lnTo>
                        <a:pt x="198" y="0"/>
                      </a:lnTo>
                      <a:lnTo>
                        <a:pt x="246" y="7"/>
                      </a:lnTo>
                      <a:lnTo>
                        <a:pt x="293" y="7"/>
                      </a:lnTo>
                      <a:lnTo>
                        <a:pt x="293" y="30"/>
                      </a:lnTo>
                      <a:lnTo>
                        <a:pt x="246" y="30"/>
                      </a:lnTo>
                      <a:lnTo>
                        <a:pt x="198" y="36"/>
                      </a:lnTo>
                      <a:lnTo>
                        <a:pt x="0" y="36"/>
                      </a:lnTo>
                      <a:lnTo>
                        <a:pt x="0" y="0"/>
                      </a:lnTo>
                      <a:close/>
                    </a:path>
                  </a:pathLst>
                </a:custGeom>
                <a:solidFill>
                  <a:srgbClr val="006DB1"/>
                </a:solidFill>
                <a:ln w="0">
                  <a:solidFill>
                    <a:schemeClr val="bg1"/>
                  </a:solidFill>
                  <a:prstDash val="solid"/>
                  <a:round/>
                </a:ln>
              </p:spPr>
              <p:txBody>
                <a:bodyPr/>
                <a:lstStyle/>
                <a:p>
                  <a:pPr defTabSz="685800"/>
                  <a:endParaRPr lang="zh-CN" altLang="en-US" sz="1350">
                    <a:solidFill>
                      <a:prstClr val="black"/>
                    </a:solidFill>
                  </a:endParaRPr>
                </a:p>
              </p:txBody>
            </p:sp>
            <p:sp>
              <p:nvSpPr>
                <p:cNvPr id="15" name="TextBox 25"/>
                <p:cNvSpPr txBox="1">
                  <a:spLocks noChangeArrowheads="1"/>
                </p:cNvSpPr>
                <p:nvPr/>
              </p:nvSpPr>
              <p:spPr bwMode="auto">
                <a:xfrm>
                  <a:off x="4365810" y="3364632"/>
                  <a:ext cx="1728192" cy="29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grpSp>
          <p:sp>
            <p:nvSpPr>
              <p:cNvPr id="13" name="TextBox 14"/>
              <p:cNvSpPr txBox="1">
                <a:spLocks noChangeArrowheads="1"/>
              </p:cNvSpPr>
              <p:nvPr/>
            </p:nvSpPr>
            <p:spPr bwMode="auto">
              <a:xfrm>
                <a:off x="5893100" y="3324445"/>
                <a:ext cx="1030398" cy="47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15%</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a:off x="386882" y="1259450"/>
            <a:ext cx="3706553" cy="2443771"/>
            <a:chOff x="386882" y="1259450"/>
            <a:chExt cx="3706553" cy="2443771"/>
          </a:xfrm>
        </p:grpSpPr>
        <p:sp>
          <p:nvSpPr>
            <p:cNvPr id="5" name="Text Box 11"/>
            <p:cNvSpPr txBox="1">
              <a:spLocks noChangeArrowheads="1"/>
            </p:cNvSpPr>
            <p:nvPr/>
          </p:nvSpPr>
          <p:spPr bwMode="auto">
            <a:xfrm>
              <a:off x="386882" y="1685144"/>
              <a:ext cx="37065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6" name="矩形 18"/>
            <p:cNvSpPr>
              <a:spLocks noChangeArrowheads="1"/>
            </p:cNvSpPr>
            <p:nvPr/>
          </p:nvSpPr>
          <p:spPr bwMode="auto">
            <a:xfrm>
              <a:off x="386882" y="2687558"/>
              <a:ext cx="37065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en-US" altLang="zh-CN" sz="800" dirty="0">
                  <a:solidFill>
                    <a:prstClr val="black">
                      <a:lumMod val="95000"/>
                      <a:lumOff val="5000"/>
                    </a:prstClr>
                  </a:solidFill>
                  <a:latin typeface="Arial" panose="020B0604020202020204" pitchFamily="34" charset="0"/>
                </a:rPr>
                <a:t>RAPIDPPT, the leader of professional PPT designer in China. </a:t>
              </a:r>
              <a:endParaRPr lang="en-US" altLang="zh-CN" sz="800" dirty="0">
                <a:solidFill>
                  <a:prstClr val="black">
                    <a:lumMod val="95000"/>
                    <a:lumOff val="5000"/>
                  </a:prstClr>
                </a:solidFill>
                <a:latin typeface="Arial" panose="020B0604020202020204" pitchFamily="34" charset="0"/>
              </a:endParaRPr>
            </a:p>
            <a:p>
              <a:pPr defTabSz="685800">
                <a:lnSpc>
                  <a:spcPct val="150000"/>
                </a:lnSpc>
              </a:pPr>
              <a:r>
                <a:rPr lang="en-US" altLang="zh-CN" sz="800" dirty="0">
                  <a:solidFill>
                    <a:prstClr val="black">
                      <a:lumMod val="95000"/>
                      <a:lumOff val="5000"/>
                    </a:prstClr>
                  </a:solidFill>
                  <a:latin typeface="Arial" panose="020B0604020202020204" pitchFamily="34" charset="0"/>
                </a:rPr>
                <a:t>5years of making professional PPT, 500 case studies for the classical PPT, make sure you will be satisfied. </a:t>
              </a:r>
              <a:endParaRPr lang="en-US" altLang="zh-CN" sz="800" dirty="0" smtClean="0">
                <a:solidFill>
                  <a:prstClr val="black">
                    <a:lumMod val="95000"/>
                    <a:lumOff val="5000"/>
                  </a:prstClr>
                </a:solidFill>
                <a:latin typeface="Arial" panose="020B0604020202020204" pitchFamily="34" charset="0"/>
              </a:endParaRPr>
            </a:p>
            <a:p>
              <a:pPr defTabSz="685800">
                <a:lnSpc>
                  <a:spcPct val="150000"/>
                </a:lnSpc>
              </a:pPr>
              <a:r>
                <a:rPr lang="en-US" altLang="zh-CN" sz="800" dirty="0" smtClean="0">
                  <a:solidFill>
                    <a:prstClr val="black">
                      <a:lumMod val="95000"/>
                      <a:lumOff val="5000"/>
                    </a:prstClr>
                  </a:solidFill>
                  <a:latin typeface="Arial" panose="020B0604020202020204" pitchFamily="34" charset="0"/>
                </a:rPr>
                <a:t>RAPIDPPT </a:t>
              </a:r>
              <a:r>
                <a:rPr lang="en-US" altLang="zh-CN" sz="800" dirty="0">
                  <a:solidFill>
                    <a:prstClr val="black">
                      <a:lumMod val="95000"/>
                      <a:lumOff val="5000"/>
                    </a:prstClr>
                  </a:solidFill>
                  <a:latin typeface="Arial" panose="020B0604020202020204" pitchFamily="34" charset="0"/>
                </a:rPr>
                <a:t>differs from the traditional production model, and create a new PPT experience.</a:t>
              </a:r>
              <a:endParaRPr lang="en-US" altLang="zh-CN" sz="800" dirty="0">
                <a:solidFill>
                  <a:prstClr val="black">
                    <a:lumMod val="95000"/>
                    <a:lumOff val="5000"/>
                  </a:prstClr>
                </a:solidFill>
                <a:latin typeface="Arial" panose="020B0604020202020204" pitchFamily="34" charset="0"/>
              </a:endParaRPr>
            </a:p>
          </p:txBody>
        </p:sp>
        <p:sp>
          <p:nvSpPr>
            <p:cNvPr id="26" name="Text Box 11"/>
            <p:cNvSpPr txBox="1">
              <a:spLocks noChangeArrowheads="1"/>
            </p:cNvSpPr>
            <p:nvPr/>
          </p:nvSpPr>
          <p:spPr bwMode="auto">
            <a:xfrm>
              <a:off x="397809" y="1259450"/>
              <a:ext cx="250517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ct val="150000"/>
                </a:lnSpc>
              </a:pPr>
              <a:r>
                <a:rPr lang="zh-CN" altLang="en-US" sz="1800" dirty="0" smtClean="0">
                  <a:solidFill>
                    <a:prstClr val="black">
                      <a:lumMod val="95000"/>
                      <a:lumOff val="5000"/>
                    </a:prstClr>
                  </a:solidFill>
                  <a:latin typeface="微软雅黑" panose="020B0503020204020204" pitchFamily="34" charset="-122"/>
                  <a:ea typeface="微软雅黑" panose="020B0503020204020204" pitchFamily="34" charset="-122"/>
                </a:rPr>
                <a:t>点击此处添加标题</a:t>
              </a:r>
              <a:endParaRPr lang="zh-CN" altLang="en-US" sz="18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sp>
        <p:nvSpPr>
          <p:cNvPr id="28" name="矩形 27"/>
          <p:cNvSpPr/>
          <p:nvPr/>
        </p:nvSpPr>
        <p:spPr>
          <a:xfrm>
            <a:off x="554133" y="-769257"/>
            <a:ext cx="1082034"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 presetClass="entr" presetSubtype="8" decel="10000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0-#ppt_w/2"/>
                                          </p:val>
                                        </p:tav>
                                        <p:tav tm="100000">
                                          <p:val>
                                            <p:strVal val="#ppt_x"/>
                                          </p:val>
                                        </p:tav>
                                      </p:tavLst>
                                    </p:anim>
                                    <p:anim calcmode="lin" valueType="num">
                                      <p:cBhvr additive="base">
                                        <p:cTn id="11" dur="750" fill="hold"/>
                                        <p:tgtEl>
                                          <p:spTgt spid="2"/>
                                        </p:tgtEl>
                                        <p:attrNameLst>
                                          <p:attrName>ppt_y</p:attrName>
                                        </p:attrNameLst>
                                      </p:cBhvr>
                                      <p:tavLst>
                                        <p:tav tm="0">
                                          <p:val>
                                            <p:strVal val="#ppt_y"/>
                                          </p:val>
                                        </p:tav>
                                        <p:tav tm="100000">
                                          <p:val>
                                            <p:strVal val="#ppt_y"/>
                                          </p:val>
                                        </p:tav>
                                      </p:tavLst>
                                    </p:anim>
                                  </p:childTnLst>
                                </p:cTn>
                              </p:par>
                              <p:par>
                                <p:cTn id="12" presetID="1" presetClass="entr" presetSubtype="0" fill="hold" grpId="0" nodeType="withEffect">
                                  <p:stCondLst>
                                    <p:cond delay="2000"/>
                                  </p:stCondLst>
                                  <p:childTnLst>
                                    <p:set>
                                      <p:cBhvr>
                                        <p:cTn id="1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8330</Words>
  <Application>WPS 演示</Application>
  <PresentationFormat>全屏显示(16:9)</PresentationFormat>
  <Paragraphs>1195</Paragraphs>
  <Slides>31</Slides>
  <Notes>2</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31</vt:i4>
      </vt:variant>
    </vt:vector>
  </HeadingPairs>
  <TitlesOfParts>
    <vt:vector size="52" baseType="lpstr">
      <vt:lpstr>Arial</vt:lpstr>
      <vt:lpstr>宋体</vt:lpstr>
      <vt:lpstr>Wingdings</vt:lpstr>
      <vt:lpstr>微软雅黑</vt:lpstr>
      <vt:lpstr>DFGHSGothic-W5</vt:lpstr>
      <vt:lpstr>方正综艺简体</vt:lpstr>
      <vt:lpstr>Arial Unicode MS</vt:lpstr>
      <vt:lpstr>Calibri</vt:lpstr>
      <vt:lpstr>Calibri Light</vt:lpstr>
      <vt:lpstr>Gill Sans MT</vt:lpstr>
      <vt:lpstr>Kozuka Mincho Pr6N B</vt:lpstr>
      <vt:lpstr>Arial Black</vt:lpstr>
      <vt:lpstr>BrowalliaUPC</vt:lpstr>
      <vt:lpstr>Batang</vt:lpstr>
      <vt:lpstr>DFHSGothic-W5</vt:lpstr>
      <vt:lpstr>Bebas</vt:lpstr>
      <vt:lpstr>方正正黑简体</vt:lpstr>
      <vt:lpstr>Yu Gothic UI</vt:lpstr>
      <vt:lpstr>Constantia</vt:lpstr>
      <vt:lpstr>A bite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cp:lastModifiedBy>荷语默</cp:lastModifiedBy>
  <cp:revision>4</cp:revision>
  <dcterms:created xsi:type="dcterms:W3CDTF">2014-08-12T06:23:00Z</dcterms:created>
  <dcterms:modified xsi:type="dcterms:W3CDTF">2018-08-29T03:05:44Z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